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1" r:id="rId2"/>
    <p:sldMasterId id="2147483680" r:id="rId3"/>
  </p:sldMasterIdLst>
  <p:notesMasterIdLst>
    <p:notesMasterId r:id="rId24"/>
  </p:notesMasterIdLst>
  <p:sldIdLst>
    <p:sldId id="363" r:id="rId4"/>
    <p:sldId id="364" r:id="rId5"/>
    <p:sldId id="346" r:id="rId6"/>
    <p:sldId id="365" r:id="rId7"/>
    <p:sldId id="348" r:id="rId8"/>
    <p:sldId id="351" r:id="rId9"/>
    <p:sldId id="350" r:id="rId10"/>
    <p:sldId id="349" r:id="rId11"/>
    <p:sldId id="352" r:id="rId12"/>
    <p:sldId id="353" r:id="rId13"/>
    <p:sldId id="361" r:id="rId14"/>
    <p:sldId id="362" r:id="rId15"/>
    <p:sldId id="354" r:id="rId16"/>
    <p:sldId id="355" r:id="rId17"/>
    <p:sldId id="356" r:id="rId18"/>
    <p:sldId id="357" r:id="rId19"/>
    <p:sldId id="358" r:id="rId20"/>
    <p:sldId id="259" r:id="rId21"/>
    <p:sldId id="359" r:id="rId22"/>
    <p:sldId id="3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19D23-0983-51A2-DCFE-2B3B91FC53E6}" v="137" dt="2023-08-26T20:44:18.018"/>
    <p1510:client id="{B6FF5E4C-59AD-44AD-8FB0-A58C0AC8D9AF}" v="2" dt="2023-08-26T20:46:39.955"/>
    <p1510:client id="{EC364B5F-2599-D88C-7174-0C21B3D4D71E}" v="105" dt="2023-08-25T21:10:35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74694" autoAdjust="0"/>
  </p:normalViewPr>
  <p:slideViewPr>
    <p:cSldViewPr snapToGrid="0">
      <p:cViewPr varScale="1">
        <p:scale>
          <a:sx n="64" d="100"/>
          <a:sy n="64" d="100"/>
        </p:scale>
        <p:origin x="89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Wheeler" userId="8b895b7b-8e8a-4413-8039-92948f5315b9" providerId="ADAL" clId="{B6FF5E4C-59AD-44AD-8FB0-A58C0AC8D9AF}"/>
    <pc:docChg chg="custSel addSld delSld modSld">
      <pc:chgData name="Sean Wheeler" userId="8b895b7b-8e8a-4413-8039-92948f5315b9" providerId="ADAL" clId="{B6FF5E4C-59AD-44AD-8FB0-A58C0AC8D9AF}" dt="2023-08-26T20:48:30.284" v="8" actId="478"/>
      <pc:docMkLst>
        <pc:docMk/>
      </pc:docMkLst>
      <pc:sldChg chg="delSp modSp add mod setBg delDesignElem modNotesTx">
        <pc:chgData name="Sean Wheeler" userId="8b895b7b-8e8a-4413-8039-92948f5315b9" providerId="ADAL" clId="{B6FF5E4C-59AD-44AD-8FB0-A58C0AC8D9AF}" dt="2023-08-26T20:48:30.284" v="8" actId="478"/>
        <pc:sldMkLst>
          <pc:docMk/>
          <pc:sldMk cId="1807507365" sldId="259"/>
        </pc:sldMkLst>
        <pc:spChg chg="del mod">
          <ac:chgData name="Sean Wheeler" userId="8b895b7b-8e8a-4413-8039-92948f5315b9" providerId="ADAL" clId="{B6FF5E4C-59AD-44AD-8FB0-A58C0AC8D9AF}" dt="2023-08-26T20:48:30.284" v="8" actId="478"/>
          <ac:spMkLst>
            <pc:docMk/>
            <pc:sldMk cId="1807507365" sldId="259"/>
            <ac:spMk id="2" creationId="{BA3868C8-AA09-37F2-6624-17F94FD88228}"/>
          </ac:spMkLst>
        </pc:spChg>
        <pc:cxnChg chg="del">
          <ac:chgData name="Sean Wheeler" userId="8b895b7b-8e8a-4413-8039-92948f5315b9" providerId="ADAL" clId="{B6FF5E4C-59AD-44AD-8FB0-A58C0AC8D9AF}" dt="2023-08-26T20:46:21" v="1"/>
          <ac:cxnSpMkLst>
            <pc:docMk/>
            <pc:sldMk cId="1807507365" sldId="259"/>
            <ac:cxnSpMk id="13" creationId="{1503BFE4-729B-D9D0-C17B-501E6AF1127A}"/>
          </ac:cxnSpMkLst>
        </pc:cxnChg>
      </pc:sldChg>
      <pc:sldChg chg="del">
        <pc:chgData name="Sean Wheeler" userId="8b895b7b-8e8a-4413-8039-92948f5315b9" providerId="ADAL" clId="{B6FF5E4C-59AD-44AD-8FB0-A58C0AC8D9AF}" dt="2023-08-26T20:48:04.772" v="7" actId="47"/>
        <pc:sldMkLst>
          <pc:docMk/>
          <pc:sldMk cId="329030724" sldId="366"/>
        </pc:sldMkLst>
      </pc:sldChg>
    </pc:docChg>
  </pc:docChgLst>
  <pc:docChgLst>
    <pc:chgData name="Sean Wheeler" userId="S::sewhee@microsoft.com::8b895b7b-8e8a-4413-8039-92948f5315b9" providerId="AD" clId="Web-{45A19D23-0983-51A2-DCFE-2B3B91FC53E6}"/>
    <pc:docChg chg="addSld modSld sldOrd">
      <pc:chgData name="Sean Wheeler" userId="S::sewhee@microsoft.com::8b895b7b-8e8a-4413-8039-92948f5315b9" providerId="AD" clId="Web-{45A19D23-0983-51A2-DCFE-2B3B91FC53E6}" dt="2023-08-26T20:44:39.425" v="174"/>
      <pc:docMkLst>
        <pc:docMk/>
      </pc:docMkLst>
      <pc:sldChg chg="modNotes">
        <pc:chgData name="Sean Wheeler" userId="S::sewhee@microsoft.com::8b895b7b-8e8a-4413-8039-92948f5315b9" providerId="AD" clId="Web-{45A19D23-0983-51A2-DCFE-2B3B91FC53E6}" dt="2023-08-26T20:36:25.506" v="75"/>
        <pc:sldMkLst>
          <pc:docMk/>
          <pc:sldMk cId="1008433798" sldId="348"/>
        </pc:sldMkLst>
      </pc:sldChg>
      <pc:sldChg chg="ord">
        <pc:chgData name="Sean Wheeler" userId="S::sewhee@microsoft.com::8b895b7b-8e8a-4413-8039-92948f5315b9" providerId="AD" clId="Web-{45A19D23-0983-51A2-DCFE-2B3B91FC53E6}" dt="2023-08-26T20:32:10.390" v="35"/>
        <pc:sldMkLst>
          <pc:docMk/>
          <pc:sldMk cId="2297611243" sldId="349"/>
        </pc:sldMkLst>
      </pc:sldChg>
      <pc:sldChg chg="modNotes">
        <pc:chgData name="Sean Wheeler" userId="S::sewhee@microsoft.com::8b895b7b-8e8a-4413-8039-92948f5315b9" providerId="AD" clId="Web-{45A19D23-0983-51A2-DCFE-2B3B91FC53E6}" dt="2023-08-26T20:35:30.364" v="68"/>
        <pc:sldMkLst>
          <pc:docMk/>
          <pc:sldMk cId="2795401022" sldId="350"/>
        </pc:sldMkLst>
      </pc:sldChg>
      <pc:sldChg chg="ord modNotes">
        <pc:chgData name="Sean Wheeler" userId="S::sewhee@microsoft.com::8b895b7b-8e8a-4413-8039-92948f5315b9" providerId="AD" clId="Web-{45A19D23-0983-51A2-DCFE-2B3B91FC53E6}" dt="2023-08-26T20:35:32.771" v="69"/>
        <pc:sldMkLst>
          <pc:docMk/>
          <pc:sldMk cId="616743011" sldId="351"/>
        </pc:sldMkLst>
      </pc:sldChg>
      <pc:sldChg chg="modSp ord modNotes">
        <pc:chgData name="Sean Wheeler" userId="S::sewhee@microsoft.com::8b895b7b-8e8a-4413-8039-92948f5315b9" providerId="AD" clId="Web-{45A19D23-0983-51A2-DCFE-2B3B91FC53E6}" dt="2023-08-26T20:34:46.832" v="60"/>
        <pc:sldMkLst>
          <pc:docMk/>
          <pc:sldMk cId="2240530639" sldId="352"/>
        </pc:sldMkLst>
        <pc:spChg chg="mod">
          <ac:chgData name="Sean Wheeler" userId="S::sewhee@microsoft.com::8b895b7b-8e8a-4413-8039-92948f5315b9" providerId="AD" clId="Web-{45A19D23-0983-51A2-DCFE-2B3B91FC53E6}" dt="2023-08-26T20:34:20.097" v="55" actId="20577"/>
          <ac:spMkLst>
            <pc:docMk/>
            <pc:sldMk cId="2240530639" sldId="352"/>
            <ac:spMk id="3" creationId="{B9E6AE85-7728-1833-58FA-EA400E7E88D9}"/>
          </ac:spMkLst>
        </pc:spChg>
      </pc:sldChg>
      <pc:sldChg chg="modSp modNotes">
        <pc:chgData name="Sean Wheeler" userId="S::sewhee@microsoft.com::8b895b7b-8e8a-4413-8039-92948f5315b9" providerId="AD" clId="Web-{45A19D23-0983-51A2-DCFE-2B3B91FC53E6}" dt="2023-08-26T20:41:35.280" v="154"/>
        <pc:sldMkLst>
          <pc:docMk/>
          <pc:sldMk cId="309332536" sldId="353"/>
        </pc:sldMkLst>
        <pc:spChg chg="mod">
          <ac:chgData name="Sean Wheeler" userId="S::sewhee@microsoft.com::8b895b7b-8e8a-4413-8039-92948f5315b9" providerId="AD" clId="Web-{45A19D23-0983-51A2-DCFE-2B3B91FC53E6}" dt="2023-08-26T20:41:32.342" v="152" actId="20577"/>
          <ac:spMkLst>
            <pc:docMk/>
            <pc:sldMk cId="309332536" sldId="353"/>
            <ac:spMk id="3" creationId="{F33223DC-CE1B-6F0F-144B-C0299D833D4C}"/>
          </ac:spMkLst>
        </pc:spChg>
      </pc:sldChg>
      <pc:sldChg chg="modNotes">
        <pc:chgData name="Sean Wheeler" userId="S::sewhee@microsoft.com::8b895b7b-8e8a-4413-8039-92948f5315b9" providerId="AD" clId="Web-{45A19D23-0983-51A2-DCFE-2B3B91FC53E6}" dt="2023-08-26T20:43:33.205" v="161"/>
        <pc:sldMkLst>
          <pc:docMk/>
          <pc:sldMk cId="3194900030" sldId="354"/>
        </pc:sldMkLst>
      </pc:sldChg>
      <pc:sldChg chg="modNotes">
        <pc:chgData name="Sean Wheeler" userId="S::sewhee@microsoft.com::8b895b7b-8e8a-4413-8039-92948f5315b9" providerId="AD" clId="Web-{45A19D23-0983-51A2-DCFE-2B3B91FC53E6}" dt="2023-08-26T20:43:25.345" v="159"/>
        <pc:sldMkLst>
          <pc:docMk/>
          <pc:sldMk cId="3456971732" sldId="355"/>
        </pc:sldMkLst>
      </pc:sldChg>
      <pc:sldChg chg="modNotes">
        <pc:chgData name="Sean Wheeler" userId="S::sewhee@microsoft.com::8b895b7b-8e8a-4413-8039-92948f5315b9" providerId="AD" clId="Web-{45A19D23-0983-51A2-DCFE-2B3B91FC53E6}" dt="2023-08-26T20:43:35.142" v="163"/>
        <pc:sldMkLst>
          <pc:docMk/>
          <pc:sldMk cId="3817428035" sldId="356"/>
        </pc:sldMkLst>
      </pc:sldChg>
      <pc:sldChg chg="modNotes">
        <pc:chgData name="Sean Wheeler" userId="S::sewhee@microsoft.com::8b895b7b-8e8a-4413-8039-92948f5315b9" providerId="AD" clId="Web-{45A19D23-0983-51A2-DCFE-2B3B91FC53E6}" dt="2023-08-26T20:44:14.878" v="168"/>
        <pc:sldMkLst>
          <pc:docMk/>
          <pc:sldMk cId="2564751568" sldId="357"/>
        </pc:sldMkLst>
      </pc:sldChg>
      <pc:sldChg chg="modNotes">
        <pc:chgData name="Sean Wheeler" userId="S::sewhee@microsoft.com::8b895b7b-8e8a-4413-8039-92948f5315b9" providerId="AD" clId="Web-{45A19D23-0983-51A2-DCFE-2B3B91FC53E6}" dt="2023-08-26T20:44:39.425" v="174"/>
        <pc:sldMkLst>
          <pc:docMk/>
          <pc:sldMk cId="693939223" sldId="359"/>
        </pc:sldMkLst>
      </pc:sldChg>
      <pc:sldChg chg="new modNotes">
        <pc:chgData name="Sean Wheeler" userId="S::sewhee@microsoft.com::8b895b7b-8e8a-4413-8039-92948f5315b9" providerId="AD" clId="Web-{45A19D23-0983-51A2-DCFE-2B3B91FC53E6}" dt="2023-08-26T20:44:28.566" v="171"/>
        <pc:sldMkLst>
          <pc:docMk/>
          <pc:sldMk cId="329030724" sldId="366"/>
        </pc:sldMkLst>
      </pc:sldChg>
    </pc:docChg>
  </pc:docChgLst>
  <pc:docChgLst>
    <pc:chgData name="Sean Wheeler" userId="8b895b7b-8e8a-4413-8039-92948f5315b9" providerId="ADAL" clId="{D0C8C9EF-68CB-4060-B7B4-2C04BC604DAD}"/>
    <pc:docChg chg="undo custSel addSld delSld modSld addMainMaster delMainMaster modMainMaster">
      <pc:chgData name="Sean Wheeler" userId="8b895b7b-8e8a-4413-8039-92948f5315b9" providerId="ADAL" clId="{D0C8C9EF-68CB-4060-B7B4-2C04BC604DAD}" dt="2023-08-25T20:36:50.120" v="605" actId="20577"/>
      <pc:docMkLst>
        <pc:docMk/>
      </pc:docMkLst>
      <pc:sldChg chg="del">
        <pc:chgData name="Sean Wheeler" userId="8b895b7b-8e8a-4413-8039-92948f5315b9" providerId="ADAL" clId="{D0C8C9EF-68CB-4060-B7B4-2C04BC604DAD}" dt="2023-08-25T19:56:25.124" v="0" actId="47"/>
        <pc:sldMkLst>
          <pc:docMk/>
          <pc:sldMk cId="3021095722" sldId="256"/>
        </pc:sldMkLst>
      </pc:sldChg>
      <pc:sldChg chg="modSp del">
        <pc:chgData name="Sean Wheeler" userId="8b895b7b-8e8a-4413-8039-92948f5315b9" providerId="ADAL" clId="{D0C8C9EF-68CB-4060-B7B4-2C04BC604DAD}" dt="2023-08-25T19:59:38.724" v="114" actId="2696"/>
        <pc:sldMkLst>
          <pc:docMk/>
          <pc:sldMk cId="56794701" sldId="257"/>
        </pc:sldMkLst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56794701" sldId="257"/>
            <ac:spMk id="2" creationId="{BA75AEEC-E74C-808B-DA72-999AC7DCF5AA}"/>
          </ac:spMkLst>
        </pc:spChg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56794701" sldId="257"/>
            <ac:spMk id="3" creationId="{6141ED0A-8BE4-B0C4-D933-D441CC93BC00}"/>
          </ac:spMkLst>
        </pc:spChg>
      </pc:sldChg>
      <pc:sldChg chg="modSp mod">
        <pc:chgData name="Sean Wheeler" userId="8b895b7b-8e8a-4413-8039-92948f5315b9" providerId="ADAL" clId="{D0C8C9EF-68CB-4060-B7B4-2C04BC604DAD}" dt="2023-08-25T19:59:53.393" v="116" actId="207"/>
        <pc:sldMkLst>
          <pc:docMk/>
          <pc:sldMk cId="1178890526" sldId="346"/>
        </pc:sldMkLst>
        <pc:spChg chg="mod">
          <ac:chgData name="Sean Wheeler" userId="8b895b7b-8e8a-4413-8039-92948f5315b9" providerId="ADAL" clId="{D0C8C9EF-68CB-4060-B7B4-2C04BC604DAD}" dt="2023-08-25T19:59:53.393" v="116" actId="207"/>
          <ac:spMkLst>
            <pc:docMk/>
            <pc:sldMk cId="1178890526" sldId="346"/>
            <ac:spMk id="2" creationId="{00000000-0000-0000-0000-000000000000}"/>
          </ac:spMkLst>
        </pc:spChg>
        <pc:spChg chg="mod">
          <ac:chgData name="Sean Wheeler" userId="8b895b7b-8e8a-4413-8039-92948f5315b9" providerId="ADAL" clId="{D0C8C9EF-68CB-4060-B7B4-2C04BC604DAD}" dt="2023-08-25T19:59:53.393" v="116" actId="207"/>
          <ac:spMkLst>
            <pc:docMk/>
            <pc:sldMk cId="1178890526" sldId="346"/>
            <ac:spMk id="3" creationId="{00000000-0000-0000-0000-000000000000}"/>
          </ac:spMkLst>
        </pc:spChg>
      </pc:sldChg>
      <pc:sldChg chg="modSp del mod">
        <pc:chgData name="Sean Wheeler" userId="8b895b7b-8e8a-4413-8039-92948f5315b9" providerId="ADAL" clId="{D0C8C9EF-68CB-4060-B7B4-2C04BC604DAD}" dt="2023-08-25T20:08:01.810" v="295" actId="47"/>
        <pc:sldMkLst>
          <pc:docMk/>
          <pc:sldMk cId="1865844616" sldId="347"/>
        </pc:sldMkLst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1865844616" sldId="347"/>
            <ac:spMk id="8" creationId="{9F77DD50-BCB5-2543-7573-E790B869A6A4}"/>
          </ac:spMkLst>
        </pc:spChg>
        <pc:spChg chg="mod">
          <ac:chgData name="Sean Wheeler" userId="8b895b7b-8e8a-4413-8039-92948f5315b9" providerId="ADAL" clId="{D0C8C9EF-68CB-4060-B7B4-2C04BC604DAD}" dt="2023-08-25T20:05:46.054" v="274" actId="21"/>
          <ac:spMkLst>
            <pc:docMk/>
            <pc:sldMk cId="1865844616" sldId="347"/>
            <ac:spMk id="9" creationId="{D5405CBF-49F7-51C9-8736-9706082CEEFD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08:25.368" v="299" actId="26606"/>
        <pc:sldMkLst>
          <pc:docMk/>
          <pc:sldMk cId="1008433798" sldId="348"/>
        </pc:sldMkLst>
        <pc:spChg chg="mod ord">
          <ac:chgData name="Sean Wheeler" userId="8b895b7b-8e8a-4413-8039-92948f5315b9" providerId="ADAL" clId="{D0C8C9EF-68CB-4060-B7B4-2C04BC604DAD}" dt="2023-08-25T20:08:25.368" v="299" actId="26606"/>
          <ac:spMkLst>
            <pc:docMk/>
            <pc:sldMk cId="1008433798" sldId="348"/>
            <ac:spMk id="2" creationId="{683FC898-895A-D65D-B284-AFD614B698C9}"/>
          </ac:spMkLst>
        </pc:spChg>
        <pc:spChg chg="mod ord">
          <ac:chgData name="Sean Wheeler" userId="8b895b7b-8e8a-4413-8039-92948f5315b9" providerId="ADAL" clId="{D0C8C9EF-68CB-4060-B7B4-2C04BC604DAD}" dt="2023-08-25T20:08:25.368" v="299" actId="26606"/>
          <ac:spMkLst>
            <pc:docMk/>
            <pc:sldMk cId="1008433798" sldId="348"/>
            <ac:spMk id="3" creationId="{9805D82B-2A7A-5749-593C-FDFA58A87DB6}"/>
          </ac:spMkLst>
        </pc:spChg>
        <pc:picChg chg="add del">
          <ac:chgData name="Sean Wheeler" userId="8b895b7b-8e8a-4413-8039-92948f5315b9" providerId="ADAL" clId="{D0C8C9EF-68CB-4060-B7B4-2C04BC604DAD}" dt="2023-08-25T20:08:25.368" v="299" actId="26606"/>
          <ac:picMkLst>
            <pc:docMk/>
            <pc:sldMk cId="1008433798" sldId="348"/>
            <ac:picMk id="5" creationId="{9FCCEE83-6831-1171-E599-2D66E24A93E4}"/>
          </ac:picMkLst>
        </pc:picChg>
      </pc:sldChg>
      <pc:sldChg chg="addSp delSp modSp mod modClrScheme chgLayout">
        <pc:chgData name="Sean Wheeler" userId="8b895b7b-8e8a-4413-8039-92948f5315b9" providerId="ADAL" clId="{D0C8C9EF-68CB-4060-B7B4-2C04BC604DAD}" dt="2023-08-25T20:11:19.047" v="334" actId="1076"/>
        <pc:sldMkLst>
          <pc:docMk/>
          <pc:sldMk cId="2297611243" sldId="349"/>
        </pc:sldMkLst>
        <pc:spChg chg="add del mod ord">
          <ac:chgData name="Sean Wheeler" userId="8b895b7b-8e8a-4413-8039-92948f5315b9" providerId="ADAL" clId="{D0C8C9EF-68CB-4060-B7B4-2C04BC604DAD}" dt="2023-08-25T20:10:18.350" v="307" actId="700"/>
          <ac:spMkLst>
            <pc:docMk/>
            <pc:sldMk cId="2297611243" sldId="349"/>
            <ac:spMk id="2" creationId="{54E41340-E2A6-C2EC-EA6E-C9BFBA8BA4EE}"/>
          </ac:spMkLst>
        </pc:spChg>
        <pc:spChg chg="mod ord">
          <ac:chgData name="Sean Wheeler" userId="8b895b7b-8e8a-4413-8039-92948f5315b9" providerId="ADAL" clId="{D0C8C9EF-68CB-4060-B7B4-2C04BC604DAD}" dt="2023-08-25T20:10:54.635" v="331" actId="20577"/>
          <ac:spMkLst>
            <pc:docMk/>
            <pc:sldMk cId="2297611243" sldId="349"/>
            <ac:spMk id="4" creationId="{9364B312-21B3-B071-9A98-DA77E3A5DD47}"/>
          </ac:spMkLst>
        </pc:spChg>
        <pc:picChg chg="mod">
          <ac:chgData name="Sean Wheeler" userId="8b895b7b-8e8a-4413-8039-92948f5315b9" providerId="ADAL" clId="{D0C8C9EF-68CB-4060-B7B4-2C04BC604DAD}" dt="2023-08-25T20:11:19.047" v="334" actId="1076"/>
          <ac:picMkLst>
            <pc:docMk/>
            <pc:sldMk cId="2297611243" sldId="349"/>
            <ac:picMk id="6" creationId="{A2506E45-2E26-1BCC-ED09-FD3C50FE4C9E}"/>
          </ac:picMkLst>
        </pc:picChg>
      </pc:sldChg>
      <pc:sldChg chg="addSp modSp mod modClrScheme chgLayout">
        <pc:chgData name="Sean Wheeler" userId="8b895b7b-8e8a-4413-8039-92948f5315b9" providerId="ADAL" clId="{D0C8C9EF-68CB-4060-B7B4-2C04BC604DAD}" dt="2023-08-25T20:08:58.542" v="302" actId="6549"/>
        <pc:sldMkLst>
          <pc:docMk/>
          <pc:sldMk cId="2795401022" sldId="350"/>
        </pc:sldMkLst>
        <pc:spChg chg="mod ord">
          <ac:chgData name="Sean Wheeler" userId="8b895b7b-8e8a-4413-8039-92948f5315b9" providerId="ADAL" clId="{D0C8C9EF-68CB-4060-B7B4-2C04BC604DAD}" dt="2023-08-25T20:08:42.308" v="300" actId="700"/>
          <ac:spMkLst>
            <pc:docMk/>
            <pc:sldMk cId="2795401022" sldId="350"/>
            <ac:spMk id="2" creationId="{00000000-0000-0000-0000-000000000000}"/>
          </ac:spMkLst>
        </pc:spChg>
        <pc:spChg chg="mod">
          <ac:chgData name="Sean Wheeler" userId="8b895b7b-8e8a-4413-8039-92948f5315b9" providerId="ADAL" clId="{D0C8C9EF-68CB-4060-B7B4-2C04BC604DAD}" dt="2023-08-25T20:08:58.542" v="302" actId="6549"/>
          <ac:spMkLst>
            <pc:docMk/>
            <pc:sldMk cId="2795401022" sldId="350"/>
            <ac:spMk id="3" creationId="{00000000-0000-0000-0000-000000000000}"/>
          </ac:spMkLst>
        </pc:spChg>
        <pc:spChg chg="add mod ord">
          <ac:chgData name="Sean Wheeler" userId="8b895b7b-8e8a-4413-8039-92948f5315b9" providerId="ADAL" clId="{D0C8C9EF-68CB-4060-B7B4-2C04BC604DAD}" dt="2023-08-25T20:08:42.308" v="300" actId="700"/>
          <ac:spMkLst>
            <pc:docMk/>
            <pc:sldMk cId="2795401022" sldId="350"/>
            <ac:spMk id="4" creationId="{404FDD3F-6B28-CF0E-143A-1E6C969A3B18}"/>
          </ac:spMkLst>
        </pc:spChg>
        <pc:spChg chg="add mod ord">
          <ac:chgData name="Sean Wheeler" userId="8b895b7b-8e8a-4413-8039-92948f5315b9" providerId="ADAL" clId="{D0C8C9EF-68CB-4060-B7B4-2C04BC604DAD}" dt="2023-08-25T20:08:42.308" v="300" actId="700"/>
          <ac:spMkLst>
            <pc:docMk/>
            <pc:sldMk cId="2795401022" sldId="350"/>
            <ac:spMk id="6" creationId="{FA8B3485-4A07-9A92-9DC9-933B6E1F18A5}"/>
          </ac:spMkLst>
        </pc:spChg>
      </pc:sldChg>
      <pc:sldChg chg="addSp modSp mod modClrScheme chgLayout">
        <pc:chgData name="Sean Wheeler" userId="8b895b7b-8e8a-4413-8039-92948f5315b9" providerId="ADAL" clId="{D0C8C9EF-68CB-4060-B7B4-2C04BC604DAD}" dt="2023-08-25T20:09:40.354" v="304" actId="1076"/>
        <pc:sldMkLst>
          <pc:docMk/>
          <pc:sldMk cId="616743011" sldId="351"/>
        </pc:sldMkLst>
        <pc:spChg chg="mod ord">
          <ac:chgData name="Sean Wheeler" userId="8b895b7b-8e8a-4413-8039-92948f5315b9" providerId="ADAL" clId="{D0C8C9EF-68CB-4060-B7B4-2C04BC604DAD}" dt="2023-08-25T20:09:33.434" v="303" actId="700"/>
          <ac:spMkLst>
            <pc:docMk/>
            <pc:sldMk cId="616743011" sldId="351"/>
            <ac:spMk id="2" creationId="{9FC0162F-7A06-6849-0D75-92247218F5D5}"/>
          </ac:spMkLst>
        </pc:spChg>
        <pc:spChg chg="add mod ord">
          <ac:chgData name="Sean Wheeler" userId="8b895b7b-8e8a-4413-8039-92948f5315b9" providerId="ADAL" clId="{D0C8C9EF-68CB-4060-B7B4-2C04BC604DAD}" dt="2023-08-25T20:09:33.434" v="303" actId="700"/>
          <ac:spMkLst>
            <pc:docMk/>
            <pc:sldMk cId="616743011" sldId="351"/>
            <ac:spMk id="3" creationId="{911B5313-A4C6-EC46-6014-070F70DB363F}"/>
          </ac:spMkLst>
        </pc:spChg>
        <pc:picChg chg="mod">
          <ac:chgData name="Sean Wheeler" userId="8b895b7b-8e8a-4413-8039-92948f5315b9" providerId="ADAL" clId="{D0C8C9EF-68CB-4060-B7B4-2C04BC604DAD}" dt="2023-08-25T20:09:40.354" v="304" actId="1076"/>
          <ac:picMkLst>
            <pc:docMk/>
            <pc:sldMk cId="616743011" sldId="351"/>
            <ac:picMk id="5" creationId="{708DB506-BBFF-409B-DC28-9F6DD101FA20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11:46.080" v="335" actId="700"/>
        <pc:sldMkLst>
          <pc:docMk/>
          <pc:sldMk cId="2240530639" sldId="352"/>
        </pc:sldMkLst>
        <pc:spChg chg="mod ord">
          <ac:chgData name="Sean Wheeler" userId="8b895b7b-8e8a-4413-8039-92948f5315b9" providerId="ADAL" clId="{D0C8C9EF-68CB-4060-B7B4-2C04BC604DAD}" dt="2023-08-25T20:11:46.080" v="335" actId="700"/>
          <ac:spMkLst>
            <pc:docMk/>
            <pc:sldMk cId="2240530639" sldId="352"/>
            <ac:spMk id="2" creationId="{C29FA75F-0539-2724-A1A8-A1B9B77BB019}"/>
          </ac:spMkLst>
        </pc:spChg>
        <pc:spChg chg="mod ord">
          <ac:chgData name="Sean Wheeler" userId="8b895b7b-8e8a-4413-8039-92948f5315b9" providerId="ADAL" clId="{D0C8C9EF-68CB-4060-B7B4-2C04BC604DAD}" dt="2023-08-25T20:11:46.080" v="335" actId="700"/>
          <ac:spMkLst>
            <pc:docMk/>
            <pc:sldMk cId="2240530639" sldId="352"/>
            <ac:spMk id="3" creationId="{B9E6AE85-7728-1833-58FA-EA400E7E88D9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14:00.435" v="374" actId="6549"/>
        <pc:sldMkLst>
          <pc:docMk/>
          <pc:sldMk cId="309332536" sldId="353"/>
        </pc:sldMkLst>
        <pc:spChg chg="mod ord">
          <ac:chgData name="Sean Wheeler" userId="8b895b7b-8e8a-4413-8039-92948f5315b9" providerId="ADAL" clId="{D0C8C9EF-68CB-4060-B7B4-2C04BC604DAD}" dt="2023-08-25T20:13:02.629" v="341" actId="26606"/>
          <ac:spMkLst>
            <pc:docMk/>
            <pc:sldMk cId="309332536" sldId="353"/>
            <ac:spMk id="2" creationId="{80D88CCD-1045-F56D-5394-31A5934E2D71}"/>
          </ac:spMkLst>
        </pc:spChg>
        <pc:spChg chg="mod ord">
          <ac:chgData name="Sean Wheeler" userId="8b895b7b-8e8a-4413-8039-92948f5315b9" providerId="ADAL" clId="{D0C8C9EF-68CB-4060-B7B4-2C04BC604DAD}" dt="2023-08-25T20:14:00.435" v="374" actId="6549"/>
          <ac:spMkLst>
            <pc:docMk/>
            <pc:sldMk cId="309332536" sldId="353"/>
            <ac:spMk id="3" creationId="{F33223DC-CE1B-6F0F-144B-C0299D833D4C}"/>
          </ac:spMkLst>
        </pc:spChg>
        <pc:spChg chg="add del mod ord">
          <ac:chgData name="Sean Wheeler" userId="8b895b7b-8e8a-4413-8039-92948f5315b9" providerId="ADAL" clId="{D0C8C9EF-68CB-4060-B7B4-2C04BC604DAD}" dt="2023-08-25T20:12:16.875" v="337" actId="700"/>
          <ac:spMkLst>
            <pc:docMk/>
            <pc:sldMk cId="309332536" sldId="353"/>
            <ac:spMk id="5" creationId="{E5B5BA80-767D-6E9A-C9A6-398FD0144AD3}"/>
          </ac:spMkLst>
        </pc:spChg>
        <pc:spChg chg="add del mod ord">
          <ac:chgData name="Sean Wheeler" userId="8b895b7b-8e8a-4413-8039-92948f5315b9" providerId="ADAL" clId="{D0C8C9EF-68CB-4060-B7B4-2C04BC604DAD}" dt="2023-08-25T20:13:02.629" v="341" actId="26606"/>
          <ac:spMkLst>
            <pc:docMk/>
            <pc:sldMk cId="309332536" sldId="353"/>
            <ac:spMk id="6" creationId="{AC50643A-92BF-523C-7DFF-FBD5BBE124DD}"/>
          </ac:spMkLst>
        </pc:spChg>
        <pc:picChg chg="del mod">
          <ac:chgData name="Sean Wheeler" userId="8b895b7b-8e8a-4413-8039-92948f5315b9" providerId="ADAL" clId="{D0C8C9EF-68CB-4060-B7B4-2C04BC604DAD}" dt="2023-08-25T20:12:56.295" v="340" actId="478"/>
          <ac:picMkLst>
            <pc:docMk/>
            <pc:sldMk cId="309332536" sldId="353"/>
            <ac:picMk id="4" creationId="{D153C58C-63C5-7C13-F7B6-F890274AD7B8}"/>
          </ac:picMkLst>
        </pc:picChg>
        <pc:picChg chg="add">
          <ac:chgData name="Sean Wheeler" userId="8b895b7b-8e8a-4413-8039-92948f5315b9" providerId="ADAL" clId="{D0C8C9EF-68CB-4060-B7B4-2C04BC604DAD}" dt="2023-08-25T20:13:02.629" v="341" actId="26606"/>
          <ac:picMkLst>
            <pc:docMk/>
            <pc:sldMk cId="309332536" sldId="353"/>
            <ac:picMk id="8" creationId="{F58FBD33-C056-3688-EDF7-C2819922B0E4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20:22.356" v="434" actId="14100"/>
        <pc:sldMkLst>
          <pc:docMk/>
          <pc:sldMk cId="3194900030" sldId="354"/>
        </pc:sldMkLst>
        <pc:spChg chg="mod ord">
          <ac:chgData name="Sean Wheeler" userId="8b895b7b-8e8a-4413-8039-92948f5315b9" providerId="ADAL" clId="{D0C8C9EF-68CB-4060-B7B4-2C04BC604DAD}" dt="2023-08-25T20:20:22.356" v="434" actId="14100"/>
          <ac:spMkLst>
            <pc:docMk/>
            <pc:sldMk cId="3194900030" sldId="354"/>
            <ac:spMk id="2" creationId="{226C2385-D68A-2D6C-BFD6-7D7D9E0E955A}"/>
          </ac:spMkLst>
        </pc:spChg>
      </pc:sldChg>
      <pc:sldChg chg="modSp mod modClrScheme chgLayout">
        <pc:chgData name="Sean Wheeler" userId="8b895b7b-8e8a-4413-8039-92948f5315b9" providerId="ADAL" clId="{D0C8C9EF-68CB-4060-B7B4-2C04BC604DAD}" dt="2023-08-25T20:20:32.041" v="435" actId="700"/>
        <pc:sldMkLst>
          <pc:docMk/>
          <pc:sldMk cId="3456971732" sldId="355"/>
        </pc:sldMkLst>
        <pc:spChg chg="mod ord">
          <ac:chgData name="Sean Wheeler" userId="8b895b7b-8e8a-4413-8039-92948f5315b9" providerId="ADAL" clId="{D0C8C9EF-68CB-4060-B7B4-2C04BC604DAD}" dt="2023-08-25T20:20:32.041" v="435" actId="700"/>
          <ac:spMkLst>
            <pc:docMk/>
            <pc:sldMk cId="3456971732" sldId="355"/>
            <ac:spMk id="2" creationId="{C825A8F9-7F44-7F45-BADD-694A2E113498}"/>
          </ac:spMkLst>
        </pc:spChg>
        <pc:spChg chg="mod ord">
          <ac:chgData name="Sean Wheeler" userId="8b895b7b-8e8a-4413-8039-92948f5315b9" providerId="ADAL" clId="{D0C8C9EF-68CB-4060-B7B4-2C04BC604DAD}" dt="2023-08-25T20:20:32.041" v="435" actId="700"/>
          <ac:spMkLst>
            <pc:docMk/>
            <pc:sldMk cId="3456971732" sldId="355"/>
            <ac:spMk id="3" creationId="{851DA78E-08B9-8ABF-5D0A-3AA63FFB9C13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20:37.785" v="436" actId="700"/>
        <pc:sldMkLst>
          <pc:docMk/>
          <pc:sldMk cId="3817428035" sldId="356"/>
        </pc:sldMkLst>
        <pc:spChg chg="mod ord">
          <ac:chgData name="Sean Wheeler" userId="8b895b7b-8e8a-4413-8039-92948f5315b9" providerId="ADAL" clId="{D0C8C9EF-68CB-4060-B7B4-2C04BC604DAD}" dt="2023-08-25T20:20:37.785" v="436" actId="700"/>
          <ac:spMkLst>
            <pc:docMk/>
            <pc:sldMk cId="3817428035" sldId="356"/>
            <ac:spMk id="2" creationId="{C70FBFA9-D0A5-4E30-4D2D-3F03A078F811}"/>
          </ac:spMkLst>
        </pc:spChg>
        <pc:spChg chg="del mod ord">
          <ac:chgData name="Sean Wheeler" userId="8b895b7b-8e8a-4413-8039-92948f5315b9" providerId="ADAL" clId="{D0C8C9EF-68CB-4060-B7B4-2C04BC604DAD}" dt="2023-08-25T20:20:37.785" v="436" actId="700"/>
          <ac:spMkLst>
            <pc:docMk/>
            <pc:sldMk cId="3817428035" sldId="356"/>
            <ac:spMk id="3" creationId="{1CFA5C86-1D19-AB24-45F4-F5442731BCF4}"/>
          </ac:spMkLst>
        </pc:spChg>
        <pc:spChg chg="add mod ord">
          <ac:chgData name="Sean Wheeler" userId="8b895b7b-8e8a-4413-8039-92948f5315b9" providerId="ADAL" clId="{D0C8C9EF-68CB-4060-B7B4-2C04BC604DAD}" dt="2023-08-25T20:20:37.785" v="436" actId="700"/>
          <ac:spMkLst>
            <pc:docMk/>
            <pc:sldMk cId="3817428035" sldId="356"/>
            <ac:spMk id="4" creationId="{DA95CFB7-0BC3-760F-584B-580C3E25D894}"/>
          </ac:spMkLst>
        </pc:spChg>
      </pc:sldChg>
      <pc:sldChg chg="modSp mod modClrScheme chgLayout">
        <pc:chgData name="Sean Wheeler" userId="8b895b7b-8e8a-4413-8039-92948f5315b9" providerId="ADAL" clId="{D0C8C9EF-68CB-4060-B7B4-2C04BC604DAD}" dt="2023-08-25T20:21:50.155" v="449" actId="1076"/>
        <pc:sldMkLst>
          <pc:docMk/>
          <pc:sldMk cId="2564751568" sldId="357"/>
        </pc:sldMkLst>
        <pc:spChg chg="mod ord">
          <ac:chgData name="Sean Wheeler" userId="8b895b7b-8e8a-4413-8039-92948f5315b9" providerId="ADAL" clId="{D0C8C9EF-68CB-4060-B7B4-2C04BC604DAD}" dt="2023-08-25T20:20:58.170" v="437" actId="700"/>
          <ac:spMkLst>
            <pc:docMk/>
            <pc:sldMk cId="2564751568" sldId="357"/>
            <ac:spMk id="2" creationId="{B87ECCF2-4D16-9149-E7EE-4DBD3926390D}"/>
          </ac:spMkLst>
        </pc:spChg>
        <pc:picChg chg="mod ord">
          <ac:chgData name="Sean Wheeler" userId="8b895b7b-8e8a-4413-8039-92948f5315b9" providerId="ADAL" clId="{D0C8C9EF-68CB-4060-B7B4-2C04BC604DAD}" dt="2023-08-25T20:21:50.155" v="449" actId="1076"/>
          <ac:picMkLst>
            <pc:docMk/>
            <pc:sldMk cId="2564751568" sldId="357"/>
            <ac:picMk id="4" creationId="{6CFA9DFA-EB4A-8B1C-C09E-A77B7A2BACAB}"/>
          </ac:picMkLst>
        </pc:picChg>
        <pc:picChg chg="mod">
          <ac:chgData name="Sean Wheeler" userId="8b895b7b-8e8a-4413-8039-92948f5315b9" providerId="ADAL" clId="{D0C8C9EF-68CB-4060-B7B4-2C04BC604DAD}" dt="2023-08-25T20:21:14.316" v="439" actId="1076"/>
          <ac:picMkLst>
            <pc:docMk/>
            <pc:sldMk cId="2564751568" sldId="357"/>
            <ac:picMk id="5" creationId="{0B324573-2EEB-BFD7-4F14-9E9767271B0F}"/>
          </ac:picMkLst>
        </pc:picChg>
      </pc:sldChg>
      <pc:sldChg chg="addSp delSp modSp mod modClrScheme chgLayout">
        <pc:chgData name="Sean Wheeler" userId="8b895b7b-8e8a-4413-8039-92948f5315b9" providerId="ADAL" clId="{D0C8C9EF-68CB-4060-B7B4-2C04BC604DAD}" dt="2023-08-25T20:22:39.028" v="453" actId="26606"/>
        <pc:sldMkLst>
          <pc:docMk/>
          <pc:sldMk cId="2486997771" sldId="358"/>
        </pc:sldMkLst>
        <pc:spChg chg="mod ord">
          <ac:chgData name="Sean Wheeler" userId="8b895b7b-8e8a-4413-8039-92948f5315b9" providerId="ADAL" clId="{D0C8C9EF-68CB-4060-B7B4-2C04BC604DAD}" dt="2023-08-25T20:22:39.028" v="453" actId="26606"/>
          <ac:spMkLst>
            <pc:docMk/>
            <pc:sldMk cId="2486997771" sldId="358"/>
            <ac:spMk id="2" creationId="{CDD3FBA4-D51F-DB1D-2036-26BE1BB871B4}"/>
          </ac:spMkLst>
        </pc:spChg>
        <pc:spChg chg="mod ord">
          <ac:chgData name="Sean Wheeler" userId="8b895b7b-8e8a-4413-8039-92948f5315b9" providerId="ADAL" clId="{D0C8C9EF-68CB-4060-B7B4-2C04BC604DAD}" dt="2023-08-25T20:22:39.028" v="453" actId="26606"/>
          <ac:spMkLst>
            <pc:docMk/>
            <pc:sldMk cId="2486997771" sldId="358"/>
            <ac:spMk id="3" creationId="{36245B05-CBB6-C40D-392C-3DF3F18DF523}"/>
          </ac:spMkLst>
        </pc:spChg>
        <pc:spChg chg="add del mod ord">
          <ac:chgData name="Sean Wheeler" userId="8b895b7b-8e8a-4413-8039-92948f5315b9" providerId="ADAL" clId="{D0C8C9EF-68CB-4060-B7B4-2C04BC604DAD}" dt="2023-08-25T20:22:39.028" v="453" actId="26606"/>
          <ac:spMkLst>
            <pc:docMk/>
            <pc:sldMk cId="2486997771" sldId="358"/>
            <ac:spMk id="4" creationId="{FA7FE349-8F51-9310-EEBE-06825146E582}"/>
          </ac:spMkLst>
        </pc:spChg>
        <pc:picChg chg="add">
          <ac:chgData name="Sean Wheeler" userId="8b895b7b-8e8a-4413-8039-92948f5315b9" providerId="ADAL" clId="{D0C8C9EF-68CB-4060-B7B4-2C04BC604DAD}" dt="2023-08-25T20:22:39.028" v="453" actId="26606"/>
          <ac:picMkLst>
            <pc:docMk/>
            <pc:sldMk cId="2486997771" sldId="358"/>
            <ac:picMk id="6" creationId="{F6643D6E-B9D6-6525-0C86-AD277CC69897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22:59.680" v="456" actId="700"/>
        <pc:sldMkLst>
          <pc:docMk/>
          <pc:sldMk cId="693939223" sldId="359"/>
        </pc:sldMkLst>
        <pc:spChg chg="mod ord">
          <ac:chgData name="Sean Wheeler" userId="8b895b7b-8e8a-4413-8039-92948f5315b9" providerId="ADAL" clId="{D0C8C9EF-68CB-4060-B7B4-2C04BC604DAD}" dt="2023-08-25T20:22:59.680" v="456" actId="700"/>
          <ac:spMkLst>
            <pc:docMk/>
            <pc:sldMk cId="693939223" sldId="359"/>
            <ac:spMk id="2" creationId="{F34F18A1-73AD-9C16-ED5F-C21E95DC272F}"/>
          </ac:spMkLst>
        </pc:spChg>
        <pc:spChg chg="mod ord">
          <ac:chgData name="Sean Wheeler" userId="8b895b7b-8e8a-4413-8039-92948f5315b9" providerId="ADAL" clId="{D0C8C9EF-68CB-4060-B7B4-2C04BC604DAD}" dt="2023-08-25T20:22:59.680" v="456" actId="700"/>
          <ac:spMkLst>
            <pc:docMk/>
            <pc:sldMk cId="693939223" sldId="359"/>
            <ac:spMk id="3" creationId="{F7723263-86D7-E137-ECF0-2C376C0E1EB5}"/>
          </ac:spMkLst>
        </pc:spChg>
      </pc:sldChg>
      <pc:sldChg chg="modSp del">
        <pc:chgData name="Sean Wheeler" userId="8b895b7b-8e8a-4413-8039-92948f5315b9" providerId="ADAL" clId="{D0C8C9EF-68CB-4060-B7B4-2C04BC604DAD}" dt="2023-08-25T20:20:08.981" v="432" actId="47"/>
        <pc:sldMkLst>
          <pc:docMk/>
          <pc:sldMk cId="2170005888" sldId="360"/>
        </pc:sldMkLst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2170005888" sldId="360"/>
            <ac:spMk id="2" creationId="{5C817DA9-37EA-698C-6442-57D8DF06E39F}"/>
          </ac:spMkLst>
        </pc:spChg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2170005888" sldId="360"/>
            <ac:spMk id="3" creationId="{F233F77C-4E43-2532-1A62-8958FDB2DC4E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36:50.120" v="605" actId="20577"/>
        <pc:sldMkLst>
          <pc:docMk/>
          <pc:sldMk cId="251495826" sldId="361"/>
        </pc:sldMkLst>
        <pc:spChg chg="mod ord">
          <ac:chgData name="Sean Wheeler" userId="8b895b7b-8e8a-4413-8039-92948f5315b9" providerId="ADAL" clId="{D0C8C9EF-68CB-4060-B7B4-2C04BC604DAD}" dt="2023-08-25T20:34:36.479" v="583" actId="27636"/>
          <ac:spMkLst>
            <pc:docMk/>
            <pc:sldMk cId="251495826" sldId="361"/>
            <ac:spMk id="2" creationId="{00000000-0000-0000-0000-000000000000}"/>
          </ac:spMkLst>
        </pc:spChg>
        <pc:spChg chg="mod ord">
          <ac:chgData name="Sean Wheeler" userId="8b895b7b-8e8a-4413-8039-92948f5315b9" providerId="ADAL" clId="{D0C8C9EF-68CB-4060-B7B4-2C04BC604DAD}" dt="2023-08-25T20:33:28.171" v="576" actId="1076"/>
          <ac:spMkLst>
            <pc:docMk/>
            <pc:sldMk cId="251495826" sldId="361"/>
            <ac:spMk id="3" creationId="{00000000-0000-0000-0000-000000000000}"/>
          </ac:spMkLst>
        </pc:spChg>
        <pc:spChg chg="mod">
          <ac:chgData name="Sean Wheeler" userId="8b895b7b-8e8a-4413-8039-92948f5315b9" providerId="ADAL" clId="{D0C8C9EF-68CB-4060-B7B4-2C04BC604DAD}" dt="2023-08-25T20:34:07.822" v="578" actId="14100"/>
          <ac:spMkLst>
            <pc:docMk/>
            <pc:sldMk cId="251495826" sldId="361"/>
            <ac:spMk id="16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10.815" v="409" actId="478"/>
          <ac:spMkLst>
            <pc:docMk/>
            <pc:sldMk cId="251495826" sldId="361"/>
            <ac:spMk id="18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7:58.460" v="407" actId="478"/>
          <ac:spMkLst>
            <pc:docMk/>
            <pc:sldMk cId="251495826" sldId="361"/>
            <ac:spMk id="19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15.380" v="410" actId="478"/>
          <ac:spMkLst>
            <pc:docMk/>
            <pc:sldMk cId="251495826" sldId="361"/>
            <ac:spMk id="20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53.960" v="421" actId="478"/>
          <ac:spMkLst>
            <pc:docMk/>
            <pc:sldMk cId="251495826" sldId="361"/>
            <ac:spMk id="21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50.420" v="420"/>
          <ac:spMkLst>
            <pc:docMk/>
            <pc:sldMk cId="251495826" sldId="361"/>
            <ac:spMk id="22" creationId="{00000000-0000-0000-0000-000000000000}"/>
          </ac:spMkLst>
        </pc:spChg>
        <pc:graphicFrameChg chg="add del">
          <ac:chgData name="Sean Wheeler" userId="8b895b7b-8e8a-4413-8039-92948f5315b9" providerId="ADAL" clId="{D0C8C9EF-68CB-4060-B7B4-2C04BC604DAD}" dt="2023-08-25T20:29:13.569" v="459" actId="3680"/>
          <ac:graphicFrameMkLst>
            <pc:docMk/>
            <pc:sldMk cId="251495826" sldId="361"/>
            <ac:graphicFrameMk id="4" creationId="{D833BF89-BF26-411A-AEA4-815A8797DFB8}"/>
          </ac:graphicFrameMkLst>
        </pc:graphicFrameChg>
        <pc:graphicFrameChg chg="add mod modGraphic">
          <ac:chgData name="Sean Wheeler" userId="8b895b7b-8e8a-4413-8039-92948f5315b9" providerId="ADAL" clId="{D0C8C9EF-68CB-4060-B7B4-2C04BC604DAD}" dt="2023-08-25T20:36:50.120" v="605" actId="20577"/>
          <ac:graphicFrameMkLst>
            <pc:docMk/>
            <pc:sldMk cId="251495826" sldId="361"/>
            <ac:graphicFrameMk id="5" creationId="{BF288F1C-BF73-89D3-27A5-DAD98F3724FD}"/>
          </ac:graphicFrameMkLst>
        </pc:graphicFrameChg>
        <pc:picChg chg="mod">
          <ac:chgData name="Sean Wheeler" userId="8b895b7b-8e8a-4413-8039-92948f5315b9" providerId="ADAL" clId="{D0C8C9EF-68CB-4060-B7B4-2C04BC604DAD}" dt="2023-08-25T20:33:23.524" v="575" actId="1076"/>
          <ac:picMkLst>
            <pc:docMk/>
            <pc:sldMk cId="251495826" sldId="361"/>
            <ac:picMk id="15" creationId="{00000000-0000-0000-0000-000000000000}"/>
          </ac:picMkLst>
        </pc:picChg>
        <pc:picChg chg="del mod">
          <ac:chgData name="Sean Wheeler" userId="8b895b7b-8e8a-4413-8039-92948f5315b9" providerId="ADAL" clId="{D0C8C9EF-68CB-4060-B7B4-2C04BC604DAD}" dt="2023-08-25T20:16:41.235" v="394" actId="478"/>
          <ac:picMkLst>
            <pc:docMk/>
            <pc:sldMk cId="251495826" sldId="361"/>
            <ac:picMk id="17" creationId="{00000000-0000-0000-0000-000000000000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19:51.273" v="431" actId="27636"/>
        <pc:sldMkLst>
          <pc:docMk/>
          <pc:sldMk cId="642530286" sldId="362"/>
        </pc:sldMkLst>
        <pc:spChg chg="mod ord">
          <ac:chgData name="Sean Wheeler" userId="8b895b7b-8e8a-4413-8039-92948f5315b9" providerId="ADAL" clId="{D0C8C9EF-68CB-4060-B7B4-2C04BC604DAD}" dt="2023-08-25T20:19:51.273" v="431" actId="27636"/>
          <ac:spMkLst>
            <pc:docMk/>
            <pc:sldMk cId="642530286" sldId="362"/>
            <ac:spMk id="2" creationId="{00000000-0000-0000-0000-000000000000}"/>
          </ac:spMkLst>
        </pc:spChg>
      </pc:sldChg>
      <pc:sldChg chg="modSp new mod">
        <pc:chgData name="Sean Wheeler" userId="8b895b7b-8e8a-4413-8039-92948f5315b9" providerId="ADAL" clId="{D0C8C9EF-68CB-4060-B7B4-2C04BC604DAD}" dt="2023-08-25T19:59:34.187" v="113" actId="14100"/>
        <pc:sldMkLst>
          <pc:docMk/>
          <pc:sldMk cId="524215069" sldId="363"/>
        </pc:sldMkLst>
        <pc:spChg chg="mod">
          <ac:chgData name="Sean Wheeler" userId="8b895b7b-8e8a-4413-8039-92948f5315b9" providerId="ADAL" clId="{D0C8C9EF-68CB-4060-B7B4-2C04BC604DAD}" dt="2023-08-25T19:58:47.614" v="18" actId="20577"/>
          <ac:spMkLst>
            <pc:docMk/>
            <pc:sldMk cId="524215069" sldId="363"/>
            <ac:spMk id="2" creationId="{AE265B45-BA23-06C5-8B75-0E069FF3FF00}"/>
          </ac:spMkLst>
        </pc:spChg>
        <pc:spChg chg="mod">
          <ac:chgData name="Sean Wheeler" userId="8b895b7b-8e8a-4413-8039-92948f5315b9" providerId="ADAL" clId="{D0C8C9EF-68CB-4060-B7B4-2C04BC604DAD}" dt="2023-08-25T19:59:00.664" v="48" actId="20577"/>
          <ac:spMkLst>
            <pc:docMk/>
            <pc:sldMk cId="524215069" sldId="363"/>
            <ac:spMk id="3" creationId="{6951351D-CFD0-7122-2DC0-C47AAB6C283E}"/>
          </ac:spMkLst>
        </pc:spChg>
        <pc:spChg chg="mod">
          <ac:chgData name="Sean Wheeler" userId="8b895b7b-8e8a-4413-8039-92948f5315b9" providerId="ADAL" clId="{D0C8C9EF-68CB-4060-B7B4-2C04BC604DAD}" dt="2023-08-25T19:59:34.187" v="113" actId="14100"/>
          <ac:spMkLst>
            <pc:docMk/>
            <pc:sldMk cId="524215069" sldId="363"/>
            <ac:spMk id="4" creationId="{B944E916-04F4-1402-268F-D4774AFC769F}"/>
          </ac:spMkLst>
        </pc:spChg>
      </pc:sldChg>
      <pc:sldChg chg="addSp delSp modSp new mod modClrScheme chgLayout">
        <pc:chgData name="Sean Wheeler" userId="8b895b7b-8e8a-4413-8039-92948f5315b9" providerId="ADAL" clId="{D0C8C9EF-68CB-4060-B7B4-2C04BC604DAD}" dt="2023-08-25T20:05:34.071" v="273"/>
        <pc:sldMkLst>
          <pc:docMk/>
          <pc:sldMk cId="539805745" sldId="364"/>
        </pc:sldMkLst>
        <pc:spChg chg="del mod ord">
          <ac:chgData name="Sean Wheeler" userId="8b895b7b-8e8a-4413-8039-92948f5315b9" providerId="ADAL" clId="{D0C8C9EF-68CB-4060-B7B4-2C04BC604DAD}" dt="2023-08-25T20:01:09.929" v="121" actId="700"/>
          <ac:spMkLst>
            <pc:docMk/>
            <pc:sldMk cId="539805745" sldId="364"/>
            <ac:spMk id="2" creationId="{89E88B87-F759-C9BF-2C99-28FF530F76AF}"/>
          </ac:spMkLst>
        </pc:spChg>
        <pc:spChg chg="add mod ord">
          <ac:chgData name="Sean Wheeler" userId="8b895b7b-8e8a-4413-8039-92948f5315b9" providerId="ADAL" clId="{D0C8C9EF-68CB-4060-B7B4-2C04BC604DAD}" dt="2023-08-25T20:01:20.743" v="138" actId="20577"/>
          <ac:spMkLst>
            <pc:docMk/>
            <pc:sldMk cId="539805745" sldId="364"/>
            <ac:spMk id="3" creationId="{50A5E22F-1D17-3EC9-3947-FDC0318B2B5F}"/>
          </ac:spMkLst>
        </pc:spChg>
        <pc:spChg chg="add mod ord">
          <ac:chgData name="Sean Wheeler" userId="8b895b7b-8e8a-4413-8039-92948f5315b9" providerId="ADAL" clId="{D0C8C9EF-68CB-4060-B7B4-2C04BC604DAD}" dt="2023-08-25T20:01:49.611" v="175" actId="20577"/>
          <ac:spMkLst>
            <pc:docMk/>
            <pc:sldMk cId="539805745" sldId="364"/>
            <ac:spMk id="4" creationId="{270153E3-7799-7EBC-10B6-0C402CAE0D14}"/>
          </ac:spMkLst>
        </pc:spChg>
        <pc:spChg chg="add del mod ord">
          <ac:chgData name="Sean Wheeler" userId="8b895b7b-8e8a-4413-8039-92948f5315b9" providerId="ADAL" clId="{D0C8C9EF-68CB-4060-B7B4-2C04BC604DAD}" dt="2023-08-25T20:04:48.704" v="271"/>
          <ac:spMkLst>
            <pc:docMk/>
            <pc:sldMk cId="539805745" sldId="364"/>
            <ac:spMk id="5" creationId="{8CD5EC1B-A05F-25AF-2B93-7F321899764B}"/>
          </ac:spMkLst>
        </pc:spChg>
        <pc:spChg chg="add mod ord">
          <ac:chgData name="Sean Wheeler" userId="8b895b7b-8e8a-4413-8039-92948f5315b9" providerId="ADAL" clId="{D0C8C9EF-68CB-4060-B7B4-2C04BC604DAD}" dt="2023-08-25T20:01:58.956" v="187" actId="20577"/>
          <ac:spMkLst>
            <pc:docMk/>
            <pc:sldMk cId="539805745" sldId="364"/>
            <ac:spMk id="6" creationId="{8DE9F287-9418-9A7E-7C60-6525A4B18BEC}"/>
          </ac:spMkLst>
        </pc:spChg>
        <pc:spChg chg="add mod ord">
          <ac:chgData name="Sean Wheeler" userId="8b895b7b-8e8a-4413-8039-92948f5315b9" providerId="ADAL" clId="{D0C8C9EF-68CB-4060-B7B4-2C04BC604DAD}" dt="2023-08-25T20:02:16.573" v="227" actId="20577"/>
          <ac:spMkLst>
            <pc:docMk/>
            <pc:sldMk cId="539805745" sldId="364"/>
            <ac:spMk id="7" creationId="{7307E69C-F4ED-CF8C-2245-1DB6029DD8FC}"/>
          </ac:spMkLst>
        </pc:spChg>
        <pc:spChg chg="add mod ord">
          <ac:chgData name="Sean Wheeler" userId="8b895b7b-8e8a-4413-8039-92948f5315b9" providerId="ADAL" clId="{D0C8C9EF-68CB-4060-B7B4-2C04BC604DAD}" dt="2023-08-25T20:02:23.309" v="239" actId="20577"/>
          <ac:spMkLst>
            <pc:docMk/>
            <pc:sldMk cId="539805745" sldId="364"/>
            <ac:spMk id="8" creationId="{4878CB49-3DF6-D8E1-502E-7EC9A34106AE}"/>
          </ac:spMkLst>
        </pc:spChg>
        <pc:spChg chg="add mod ord">
          <ac:chgData name="Sean Wheeler" userId="8b895b7b-8e8a-4413-8039-92948f5315b9" providerId="ADAL" clId="{D0C8C9EF-68CB-4060-B7B4-2C04BC604DAD}" dt="2023-08-25T20:02:40.199" v="266" actId="20577"/>
          <ac:spMkLst>
            <pc:docMk/>
            <pc:sldMk cId="539805745" sldId="364"/>
            <ac:spMk id="9" creationId="{EE130756-F50A-1A88-918E-1156DD0DAB5F}"/>
          </ac:spMkLst>
        </pc:spChg>
        <pc:spChg chg="add del mod ord">
          <ac:chgData name="Sean Wheeler" userId="8b895b7b-8e8a-4413-8039-92948f5315b9" providerId="ADAL" clId="{D0C8C9EF-68CB-4060-B7B4-2C04BC604DAD}" dt="2023-08-25T20:05:04.229" v="272"/>
          <ac:spMkLst>
            <pc:docMk/>
            <pc:sldMk cId="539805745" sldId="364"/>
            <ac:spMk id="10" creationId="{8851E1A8-B0B7-7580-5089-85AA3218B379}"/>
          </ac:spMkLst>
        </pc:spChg>
        <pc:spChg chg="add del mod ord">
          <ac:chgData name="Sean Wheeler" userId="8b895b7b-8e8a-4413-8039-92948f5315b9" providerId="ADAL" clId="{D0C8C9EF-68CB-4060-B7B4-2C04BC604DAD}" dt="2023-08-25T20:05:34.071" v="273"/>
          <ac:spMkLst>
            <pc:docMk/>
            <pc:sldMk cId="539805745" sldId="364"/>
            <ac:spMk id="11" creationId="{2114E1D2-8DD7-536A-201D-78866FAEC73D}"/>
          </ac:spMkLst>
        </pc:spChg>
        <pc:picChg chg="add del mod">
          <ac:chgData name="Sean Wheeler" userId="8b895b7b-8e8a-4413-8039-92948f5315b9" providerId="ADAL" clId="{D0C8C9EF-68CB-4060-B7B4-2C04BC604DAD}" dt="2023-08-25T20:03:22.130" v="270"/>
          <ac:picMkLst>
            <pc:docMk/>
            <pc:sldMk cId="539805745" sldId="364"/>
            <ac:picMk id="13" creationId="{5D6FE46A-6E6D-78E6-E3F2-23CE5046E332}"/>
          </ac:picMkLst>
        </pc:picChg>
        <pc:picChg chg="add mod">
          <ac:chgData name="Sean Wheeler" userId="8b895b7b-8e8a-4413-8039-92948f5315b9" providerId="ADAL" clId="{D0C8C9EF-68CB-4060-B7B4-2C04BC604DAD}" dt="2023-08-25T20:03:20.095" v="269" actId="571"/>
          <ac:picMkLst>
            <pc:docMk/>
            <pc:sldMk cId="539805745" sldId="364"/>
            <ac:picMk id="14" creationId="{01F3C23C-0AC9-9178-662B-99B1015D9D7E}"/>
          </ac:picMkLst>
        </pc:picChg>
        <pc:picChg chg="add mod">
          <ac:chgData name="Sean Wheeler" userId="8b895b7b-8e8a-4413-8039-92948f5315b9" providerId="ADAL" clId="{D0C8C9EF-68CB-4060-B7B4-2C04BC604DAD}" dt="2023-08-25T20:04:48.704" v="271"/>
          <ac:picMkLst>
            <pc:docMk/>
            <pc:sldMk cId="539805745" sldId="364"/>
            <ac:picMk id="16" creationId="{8643096E-55AA-7693-C069-3FBBA3A1DDE3}"/>
          </ac:picMkLst>
        </pc:picChg>
        <pc:picChg chg="add mod">
          <ac:chgData name="Sean Wheeler" userId="8b895b7b-8e8a-4413-8039-92948f5315b9" providerId="ADAL" clId="{D0C8C9EF-68CB-4060-B7B4-2C04BC604DAD}" dt="2023-08-25T20:05:04.229" v="272"/>
          <ac:picMkLst>
            <pc:docMk/>
            <pc:sldMk cId="539805745" sldId="364"/>
            <ac:picMk id="18" creationId="{D2BC2E42-4226-3D95-0010-31DFD6D53CEF}"/>
          </ac:picMkLst>
        </pc:picChg>
        <pc:picChg chg="add mod">
          <ac:chgData name="Sean Wheeler" userId="8b895b7b-8e8a-4413-8039-92948f5315b9" providerId="ADAL" clId="{D0C8C9EF-68CB-4060-B7B4-2C04BC604DAD}" dt="2023-08-25T20:05:34.071" v="273"/>
          <ac:picMkLst>
            <pc:docMk/>
            <pc:sldMk cId="539805745" sldId="364"/>
            <ac:picMk id="20" creationId="{1EFF16A4-15FA-7364-A219-186DB00B2814}"/>
          </ac:picMkLst>
        </pc:picChg>
      </pc:sldChg>
      <pc:sldChg chg="new del">
        <pc:chgData name="Sean Wheeler" userId="8b895b7b-8e8a-4413-8039-92948f5315b9" providerId="ADAL" clId="{D0C8C9EF-68CB-4060-B7B4-2C04BC604DAD}" dt="2023-08-25T20:00:58.406" v="119" actId="2696"/>
        <pc:sldMkLst>
          <pc:docMk/>
          <pc:sldMk cId="2686777434" sldId="364"/>
        </pc:sldMkLst>
      </pc:sldChg>
      <pc:sldChg chg="addSp delSp modSp new mod modClrScheme chgLayout">
        <pc:chgData name="Sean Wheeler" userId="8b895b7b-8e8a-4413-8039-92948f5315b9" providerId="ADAL" clId="{D0C8C9EF-68CB-4060-B7B4-2C04BC604DAD}" dt="2023-08-25T20:07:38.065" v="294" actId="403"/>
        <pc:sldMkLst>
          <pc:docMk/>
          <pc:sldMk cId="4106789614" sldId="365"/>
        </pc:sldMkLst>
        <pc:spChg chg="add del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2" creationId="{1E6944EA-D74D-D07B-78C4-188FEF026748}"/>
          </ac:spMkLst>
        </pc:spChg>
        <pc:spChg chg="add del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3" creationId="{D5C8D790-6616-C3F8-C90D-B59421AE12B2}"/>
          </ac:spMkLst>
        </pc:spChg>
        <pc:spChg chg="add del mod ord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4" creationId="{614371F2-23DB-56C7-040B-D25FC855EFBA}"/>
          </ac:spMkLst>
        </pc:spChg>
        <pc:spChg chg="add del mod ord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5" creationId="{82F8A030-5EC4-DDF0-6411-795DD0575B14}"/>
          </ac:spMkLst>
        </pc:spChg>
        <pc:spChg chg="add del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6" creationId="{28E5CF59-708D-F5C9-B43A-8C7C7B855CE8}"/>
          </ac:spMkLst>
        </pc:spChg>
        <pc:spChg chg="add del mod ord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7" creationId="{E96F0652-4634-06D1-5E4E-66849A9DAEA0}"/>
          </ac:spMkLst>
        </pc:spChg>
        <pc:spChg chg="add del mod ord">
          <ac:chgData name="Sean Wheeler" userId="8b895b7b-8e8a-4413-8039-92948f5315b9" providerId="ADAL" clId="{D0C8C9EF-68CB-4060-B7B4-2C04BC604DAD}" dt="2023-08-25T20:06:15.385" v="277" actId="700"/>
          <ac:spMkLst>
            <pc:docMk/>
            <pc:sldMk cId="4106789614" sldId="365"/>
            <ac:spMk id="8" creationId="{01B0EFF3-41AB-90B7-1C19-0CB5C5041900}"/>
          </ac:spMkLst>
        </pc:spChg>
        <pc:spChg chg="add del mod ord">
          <ac:chgData name="Sean Wheeler" userId="8b895b7b-8e8a-4413-8039-92948f5315b9" providerId="ADAL" clId="{D0C8C9EF-68CB-4060-B7B4-2C04BC604DAD}" dt="2023-08-25T20:06:15.385" v="277" actId="700"/>
          <ac:spMkLst>
            <pc:docMk/>
            <pc:sldMk cId="4106789614" sldId="365"/>
            <ac:spMk id="9" creationId="{F7D84FB3-FF72-307D-801F-E6830CB0F4FA}"/>
          </ac:spMkLst>
        </pc:spChg>
        <pc:spChg chg="add mod ord">
          <ac:chgData name="Sean Wheeler" userId="8b895b7b-8e8a-4413-8039-92948f5315b9" providerId="ADAL" clId="{D0C8C9EF-68CB-4060-B7B4-2C04BC604DAD}" dt="2023-08-25T20:07:05.029" v="288" actId="26606"/>
          <ac:spMkLst>
            <pc:docMk/>
            <pc:sldMk cId="4106789614" sldId="365"/>
            <ac:spMk id="10" creationId="{800B9D69-DE56-E9DD-48BC-B151FA8FB720}"/>
          </ac:spMkLst>
        </pc:spChg>
        <pc:spChg chg="add del mod ord">
          <ac:chgData name="Sean Wheeler" userId="8b895b7b-8e8a-4413-8039-92948f5315b9" providerId="ADAL" clId="{D0C8C9EF-68CB-4060-B7B4-2C04BC604DAD}" dt="2023-08-25T20:07:05.029" v="288" actId="26606"/>
          <ac:spMkLst>
            <pc:docMk/>
            <pc:sldMk cId="4106789614" sldId="365"/>
            <ac:spMk id="11" creationId="{061E23BD-F3B0-305B-B065-DA174D82E2EE}"/>
          </ac:spMkLst>
        </pc:spChg>
        <pc:spChg chg="add mod ord">
          <ac:chgData name="Sean Wheeler" userId="8b895b7b-8e8a-4413-8039-92948f5315b9" providerId="ADAL" clId="{D0C8C9EF-68CB-4060-B7B4-2C04BC604DAD}" dt="2023-08-25T20:07:38.065" v="294" actId="403"/>
          <ac:spMkLst>
            <pc:docMk/>
            <pc:sldMk cId="4106789614" sldId="365"/>
            <ac:spMk id="12" creationId="{F7DF15BA-4EE7-68EC-1F1E-577CF4D60F76}"/>
          </ac:spMkLst>
        </pc:spChg>
        <pc:spChg chg="add del mod">
          <ac:chgData name="Sean Wheeler" userId="8b895b7b-8e8a-4413-8039-92948f5315b9" providerId="ADAL" clId="{D0C8C9EF-68CB-4060-B7B4-2C04BC604DAD}" dt="2023-08-25T20:07:20.333" v="289" actId="478"/>
          <ac:spMkLst>
            <pc:docMk/>
            <pc:sldMk cId="4106789614" sldId="365"/>
            <ac:spMk id="18" creationId="{45EB87C7-C7C2-FFA8-ABED-8A7F3D342C3B}"/>
          </ac:spMkLst>
        </pc:spChg>
        <pc:picChg chg="add">
          <ac:chgData name="Sean Wheeler" userId="8b895b7b-8e8a-4413-8039-92948f5315b9" providerId="ADAL" clId="{D0C8C9EF-68CB-4060-B7B4-2C04BC604DAD}" dt="2023-08-25T20:07:05.029" v="288" actId="26606"/>
          <ac:picMkLst>
            <pc:docMk/>
            <pc:sldMk cId="4106789614" sldId="365"/>
            <ac:picMk id="14" creationId="{D0DA0B6B-EF71-7B3A-3781-FACE7F0EEADA}"/>
          </ac:picMkLst>
        </pc:picChg>
      </pc:sldChg>
      <pc:sldMasterChg chg="delSldLayout modSldLayout">
        <pc:chgData name="Sean Wheeler" userId="8b895b7b-8e8a-4413-8039-92948f5315b9" providerId="ADAL" clId="{D0C8C9EF-68CB-4060-B7B4-2C04BC604DAD}" dt="2023-08-25T19:59:38.724" v="114" actId="2696"/>
        <pc:sldMasterMkLst>
          <pc:docMk/>
          <pc:sldMasterMk cId="3779563725" sldId="2147483662"/>
        </pc:sldMasterMkLst>
        <pc:sldLayoutChg chg="setBg">
          <pc:chgData name="Sean Wheeler" userId="8b895b7b-8e8a-4413-8039-92948f5315b9" providerId="ADAL" clId="{D0C8C9EF-68CB-4060-B7B4-2C04BC604DAD}" dt="2023-08-25T19:57:30.019" v="1"/>
          <pc:sldLayoutMkLst>
            <pc:docMk/>
            <pc:sldMasterMk cId="3779563725" sldId="2147483662"/>
            <pc:sldLayoutMk cId="3573186336" sldId="2147483663"/>
          </pc:sldLayoutMkLst>
        </pc:sldLayoutChg>
        <pc:sldLayoutChg chg="del">
          <pc:chgData name="Sean Wheeler" userId="8b895b7b-8e8a-4413-8039-92948f5315b9" providerId="ADAL" clId="{D0C8C9EF-68CB-4060-B7B4-2C04BC604DAD}" dt="2023-08-25T19:59:38.724" v="114" actId="2696"/>
          <pc:sldLayoutMkLst>
            <pc:docMk/>
            <pc:sldMasterMk cId="3779563725" sldId="2147483662"/>
            <pc:sldLayoutMk cId="3207456035" sldId="2147483695"/>
          </pc:sldLayoutMkLst>
        </pc:sldLayoutChg>
      </pc:sldMasterChg>
      <pc:sldMasterChg chg="modSldLayout">
        <pc:chgData name="Sean Wheeler" userId="8b895b7b-8e8a-4413-8039-92948f5315b9" providerId="ADAL" clId="{D0C8C9EF-68CB-4060-B7B4-2C04BC604DAD}" dt="2023-08-25T19:57:44.246" v="2"/>
        <pc:sldMasterMkLst>
          <pc:docMk/>
          <pc:sldMasterMk cId="1781822366" sldId="2147483671"/>
        </pc:sldMasterMkLst>
        <pc:sldLayoutChg chg="setBg">
          <pc:chgData name="Sean Wheeler" userId="8b895b7b-8e8a-4413-8039-92948f5315b9" providerId="ADAL" clId="{D0C8C9EF-68CB-4060-B7B4-2C04BC604DAD}" dt="2023-08-25T19:57:44.246" v="2"/>
          <pc:sldLayoutMkLst>
            <pc:docMk/>
            <pc:sldMasterMk cId="1781822366" sldId="2147483671"/>
            <pc:sldLayoutMk cId="3266752132" sldId="2147483672"/>
          </pc:sldLayoutMkLst>
        </pc:sldLayoutChg>
      </pc:sldMasterChg>
      <pc:sldMasterChg chg="new del mod addSldLayout delSldLayout">
        <pc:chgData name="Sean Wheeler" userId="8b895b7b-8e8a-4413-8039-92948f5315b9" providerId="ADAL" clId="{D0C8C9EF-68CB-4060-B7B4-2C04BC604DAD}" dt="2023-08-25T19:58:14.462" v="6" actId="6938"/>
        <pc:sldMasterMkLst>
          <pc:docMk/>
          <pc:sldMasterMk cId="3549591895" sldId="2147483700"/>
        </pc:sldMasterMkLst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1707436051" sldId="2147483701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3575543577" sldId="2147483702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4172848756" sldId="2147483703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1034603170" sldId="2147483704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431290839" sldId="2147483705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3722819548" sldId="2147483706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35077470" sldId="2147483707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648023422" sldId="2147483708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2029332220" sldId="2147483709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965094171" sldId="2147483710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1716784628" sldId="2147483711"/>
          </pc:sldLayoutMkLst>
        </pc:sldLayoutChg>
      </pc:sldMasterChg>
    </pc:docChg>
  </pc:docChgLst>
  <pc:docChgLst>
    <pc:chgData name="Sean Wheeler" userId="S::sewhee@microsoft.com::8b895b7b-8e8a-4413-8039-92948f5315b9" providerId="AD" clId="Web-{EC364B5F-2599-D88C-7174-0C21B3D4D71E}"/>
    <pc:docChg chg="addSld delSld modSld">
      <pc:chgData name="Sean Wheeler" userId="S::sewhee@microsoft.com::8b895b7b-8e8a-4413-8039-92948f5315b9" providerId="AD" clId="Web-{EC364B5F-2599-D88C-7174-0C21B3D4D71E}" dt="2023-08-25T21:10:35.275" v="108"/>
      <pc:docMkLst>
        <pc:docMk/>
      </pc:docMkLst>
      <pc:sldChg chg="addSp delSp modSp">
        <pc:chgData name="Sean Wheeler" userId="S::sewhee@microsoft.com::8b895b7b-8e8a-4413-8039-92948f5315b9" providerId="AD" clId="Web-{EC364B5F-2599-D88C-7174-0C21B3D4D71E}" dt="2023-08-25T21:03:44.322" v="106" actId="20577"/>
        <pc:sldMkLst>
          <pc:docMk/>
          <pc:sldMk cId="1008433798" sldId="348"/>
        </pc:sldMkLst>
        <pc:spChg chg="mod">
          <ac:chgData name="Sean Wheeler" userId="S::sewhee@microsoft.com::8b895b7b-8e8a-4413-8039-92948f5315b9" providerId="AD" clId="Web-{EC364B5F-2599-D88C-7174-0C21B3D4D71E}" dt="2023-08-25T21:03:44.322" v="106" actId="20577"/>
          <ac:spMkLst>
            <pc:docMk/>
            <pc:sldMk cId="1008433798" sldId="348"/>
            <ac:spMk id="3" creationId="{9805D82B-2A7A-5749-593C-FDFA58A87DB6}"/>
          </ac:spMkLst>
        </pc:spChg>
        <pc:picChg chg="add del mod">
          <ac:chgData name="Sean Wheeler" userId="S::sewhee@microsoft.com::8b895b7b-8e8a-4413-8039-92948f5315b9" providerId="AD" clId="Web-{EC364B5F-2599-D88C-7174-0C21B3D4D71E}" dt="2023-08-25T20:53:59.495" v="6"/>
          <ac:picMkLst>
            <pc:docMk/>
            <pc:sldMk cId="1008433798" sldId="348"/>
            <ac:picMk id="4" creationId="{215E679C-234F-8FE7-FED0-1595FEA295B4}"/>
          </ac:picMkLst>
        </pc:picChg>
        <pc:picChg chg="add mod">
          <ac:chgData name="Sean Wheeler" userId="S::sewhee@microsoft.com::8b895b7b-8e8a-4413-8039-92948f5315b9" providerId="AD" clId="Web-{EC364B5F-2599-D88C-7174-0C21B3D4D71E}" dt="2023-08-25T21:03:26.367" v="97" actId="1076"/>
          <ac:picMkLst>
            <pc:docMk/>
            <pc:sldMk cId="1008433798" sldId="348"/>
            <ac:picMk id="5" creationId="{1EE4DA8A-65F6-44C0-66F8-5FFB8D9E4254}"/>
          </ac:picMkLst>
        </pc:picChg>
      </pc:sldChg>
      <pc:sldChg chg="delSp">
        <pc:chgData name="Sean Wheeler" userId="S::sewhee@microsoft.com::8b895b7b-8e8a-4413-8039-92948f5315b9" providerId="AD" clId="Web-{EC364B5F-2599-D88C-7174-0C21B3D4D71E}" dt="2023-08-25T21:10:35.275" v="108"/>
        <pc:sldMkLst>
          <pc:docMk/>
          <pc:sldMk cId="2795401022" sldId="350"/>
        </pc:sldMkLst>
        <pc:spChg chg="del">
          <ac:chgData name="Sean Wheeler" userId="S::sewhee@microsoft.com::8b895b7b-8e8a-4413-8039-92948f5315b9" providerId="AD" clId="Web-{EC364B5F-2599-D88C-7174-0C21B3D4D71E}" dt="2023-08-25T21:10:28.884" v="107"/>
          <ac:spMkLst>
            <pc:docMk/>
            <pc:sldMk cId="2795401022" sldId="350"/>
            <ac:spMk id="4" creationId="{404FDD3F-6B28-CF0E-143A-1E6C969A3B18}"/>
          </ac:spMkLst>
        </pc:spChg>
        <pc:spChg chg="del">
          <ac:chgData name="Sean Wheeler" userId="S::sewhee@microsoft.com::8b895b7b-8e8a-4413-8039-92948f5315b9" providerId="AD" clId="Web-{EC364B5F-2599-D88C-7174-0C21B3D4D71E}" dt="2023-08-25T21:10:35.275" v="108"/>
          <ac:spMkLst>
            <pc:docMk/>
            <pc:sldMk cId="2795401022" sldId="350"/>
            <ac:spMk id="6" creationId="{FA8B3485-4A07-9A92-9DC9-933B6E1F18A5}"/>
          </ac:spMkLst>
        </pc:spChg>
      </pc:sldChg>
      <pc:sldChg chg="new del">
        <pc:chgData name="Sean Wheeler" userId="S::sewhee@microsoft.com::8b895b7b-8e8a-4413-8039-92948f5315b9" providerId="AD" clId="Web-{EC364B5F-2599-D88C-7174-0C21B3D4D71E}" dt="2023-08-25T20:41:39.704" v="1"/>
        <pc:sldMkLst>
          <pc:docMk/>
          <pc:sldMk cId="3760756436" sldId="366"/>
        </pc:sldMkLst>
      </pc:sldChg>
    </pc:docChg>
  </pc:docChgLst>
  <pc:docChgLst>
    <pc:chgData name="Jason Helmick" userId="4d62dfd8-4666-4b3a-86fb-ee321fffbfda" providerId="ADAL" clId="{319299FD-779F-344D-BD7C-472BA7AF1FAC}"/>
    <pc:docChg chg="custSel addSld modSld">
      <pc:chgData name="Jason Helmick" userId="4d62dfd8-4666-4b3a-86fb-ee321fffbfda" providerId="ADAL" clId="{319299FD-779F-344D-BD7C-472BA7AF1FAC}" dt="2023-08-25T15:50:42.624" v="1753"/>
      <pc:docMkLst>
        <pc:docMk/>
      </pc:docMkLst>
      <pc:sldChg chg="modSp new mod">
        <pc:chgData name="Jason Helmick" userId="4d62dfd8-4666-4b3a-86fb-ee321fffbfda" providerId="ADAL" clId="{319299FD-779F-344D-BD7C-472BA7AF1FAC}" dt="2023-08-24T17:38:14.616" v="53" actId="20577"/>
        <pc:sldMkLst>
          <pc:docMk/>
          <pc:sldMk cId="56794701" sldId="257"/>
        </pc:sldMkLst>
        <pc:spChg chg="mod">
          <ac:chgData name="Jason Helmick" userId="4d62dfd8-4666-4b3a-86fb-ee321fffbfda" providerId="ADAL" clId="{319299FD-779F-344D-BD7C-472BA7AF1FAC}" dt="2023-08-24T17:38:14.616" v="53" actId="20577"/>
          <ac:spMkLst>
            <pc:docMk/>
            <pc:sldMk cId="56794701" sldId="257"/>
            <ac:spMk id="2" creationId="{BA75AEEC-E74C-808B-DA72-999AC7DCF5AA}"/>
          </ac:spMkLst>
        </pc:spChg>
        <pc:spChg chg="mod">
          <ac:chgData name="Jason Helmick" userId="4d62dfd8-4666-4b3a-86fb-ee321fffbfda" providerId="ADAL" clId="{319299FD-779F-344D-BD7C-472BA7AF1FAC}" dt="2023-08-24T17:38:08.922" v="43"/>
          <ac:spMkLst>
            <pc:docMk/>
            <pc:sldMk cId="56794701" sldId="257"/>
            <ac:spMk id="3" creationId="{6141ED0A-8BE4-B0C4-D933-D441CC93BC00}"/>
          </ac:spMkLst>
        </pc:spChg>
      </pc:sldChg>
      <pc:sldChg chg="modSp add mod">
        <pc:chgData name="Jason Helmick" userId="4d62dfd8-4666-4b3a-86fb-ee321fffbfda" providerId="ADAL" clId="{319299FD-779F-344D-BD7C-472BA7AF1FAC}" dt="2023-08-24T17:41:10.627" v="55" actId="20577"/>
        <pc:sldMkLst>
          <pc:docMk/>
          <pc:sldMk cId="1178890526" sldId="346"/>
        </pc:sldMkLst>
        <pc:spChg chg="mod">
          <ac:chgData name="Jason Helmick" userId="4d62dfd8-4666-4b3a-86fb-ee321fffbfda" providerId="ADAL" clId="{319299FD-779F-344D-BD7C-472BA7AF1FAC}" dt="2023-08-24T17:41:10.627" v="55" actId="20577"/>
          <ac:spMkLst>
            <pc:docMk/>
            <pc:sldMk cId="1178890526" sldId="346"/>
            <ac:spMk id="2" creationId="{00000000-0000-0000-0000-000000000000}"/>
          </ac:spMkLst>
        </pc:spChg>
      </pc:sldChg>
      <pc:sldChg chg="addSp delSp modSp new mod modClrScheme chgLayout">
        <pc:chgData name="Jason Helmick" userId="4d62dfd8-4666-4b3a-86fb-ee321fffbfda" providerId="ADAL" clId="{319299FD-779F-344D-BD7C-472BA7AF1FAC}" dt="2023-08-24T17:51:14.793" v="241" actId="313"/>
        <pc:sldMkLst>
          <pc:docMk/>
          <pc:sldMk cId="1865844616" sldId="347"/>
        </pc:sldMkLst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2" creationId="{4D701BDA-14F1-520A-3556-BA44CF24F85F}"/>
          </ac:spMkLst>
        </pc:spChg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3" creationId="{D804C272-3CC6-EA35-C8E0-6446523F2DD4}"/>
          </ac:spMkLst>
        </pc:spChg>
        <pc:spChg chg="del mod ord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4" creationId="{EB955965-3D02-B452-1DB2-22FD842E0E2D}"/>
          </ac:spMkLst>
        </pc:spChg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5" creationId="{D7E17D4B-1803-564F-E292-B839B8CFAF2E}"/>
          </ac:spMkLst>
        </pc:spChg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6" creationId="{AF52CC7B-1BA2-1E07-7C3A-25C4A8342A18}"/>
          </ac:spMkLst>
        </pc:spChg>
        <pc:spChg chg="del mod ord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7" creationId="{DEBD1293-0B5A-54EA-1A31-A351D6816F63}"/>
          </ac:spMkLst>
        </pc:spChg>
        <pc:spChg chg="add mod ord">
          <ac:chgData name="Jason Helmick" userId="4d62dfd8-4666-4b3a-86fb-ee321fffbfda" providerId="ADAL" clId="{319299FD-779F-344D-BD7C-472BA7AF1FAC}" dt="2023-08-24T17:42:13.930" v="72" actId="20577"/>
          <ac:spMkLst>
            <pc:docMk/>
            <pc:sldMk cId="1865844616" sldId="347"/>
            <ac:spMk id="8" creationId="{9F77DD50-BCB5-2543-7573-E790B869A6A4}"/>
          </ac:spMkLst>
        </pc:spChg>
        <pc:spChg chg="add mod ord">
          <ac:chgData name="Jason Helmick" userId="4d62dfd8-4666-4b3a-86fb-ee321fffbfda" providerId="ADAL" clId="{319299FD-779F-344D-BD7C-472BA7AF1FAC}" dt="2023-08-24T17:51:14.793" v="241" actId="313"/>
          <ac:spMkLst>
            <pc:docMk/>
            <pc:sldMk cId="1865844616" sldId="347"/>
            <ac:spMk id="9" creationId="{D5405CBF-49F7-51C9-8736-9706082CEEFD}"/>
          </ac:spMkLst>
        </pc:spChg>
      </pc:sldChg>
      <pc:sldChg chg="addSp modSp new mod modClrScheme chgLayout">
        <pc:chgData name="Jason Helmick" userId="4d62dfd8-4666-4b3a-86fb-ee321fffbfda" providerId="ADAL" clId="{319299FD-779F-344D-BD7C-472BA7AF1FAC}" dt="2023-08-24T18:02:41.227" v="762" actId="20577"/>
        <pc:sldMkLst>
          <pc:docMk/>
          <pc:sldMk cId="1008433798" sldId="348"/>
        </pc:sldMkLst>
        <pc:spChg chg="add mod">
          <ac:chgData name="Jason Helmick" userId="4d62dfd8-4666-4b3a-86fb-ee321fffbfda" providerId="ADAL" clId="{319299FD-779F-344D-BD7C-472BA7AF1FAC}" dt="2023-08-24T18:00:57.756" v="654" actId="20577"/>
          <ac:spMkLst>
            <pc:docMk/>
            <pc:sldMk cId="1008433798" sldId="348"/>
            <ac:spMk id="2" creationId="{683FC898-895A-D65D-B284-AFD614B698C9}"/>
          </ac:spMkLst>
        </pc:spChg>
        <pc:spChg chg="add mod">
          <ac:chgData name="Jason Helmick" userId="4d62dfd8-4666-4b3a-86fb-ee321fffbfda" providerId="ADAL" clId="{319299FD-779F-344D-BD7C-472BA7AF1FAC}" dt="2023-08-24T18:02:41.227" v="762" actId="20577"/>
          <ac:spMkLst>
            <pc:docMk/>
            <pc:sldMk cId="1008433798" sldId="348"/>
            <ac:spMk id="3" creationId="{9805D82B-2A7A-5749-593C-FDFA58A87DB6}"/>
          </ac:spMkLst>
        </pc:spChg>
      </pc:sldChg>
      <pc:sldChg chg="addSp delSp modSp new mod modClrScheme chgLayout">
        <pc:chgData name="Jason Helmick" userId="4d62dfd8-4666-4b3a-86fb-ee321fffbfda" providerId="ADAL" clId="{319299FD-779F-344D-BD7C-472BA7AF1FAC}" dt="2023-08-25T15:31:36.937" v="863" actId="1076"/>
        <pc:sldMkLst>
          <pc:docMk/>
          <pc:sldMk cId="2297611243" sldId="349"/>
        </pc:sldMkLst>
        <pc:spChg chg="del mod ord">
          <ac:chgData name="Jason Helmick" userId="4d62dfd8-4666-4b3a-86fb-ee321fffbfda" providerId="ADAL" clId="{319299FD-779F-344D-BD7C-472BA7AF1FAC}" dt="2023-08-25T15:30:52.819" v="841" actId="700"/>
          <ac:spMkLst>
            <pc:docMk/>
            <pc:sldMk cId="2297611243" sldId="349"/>
            <ac:spMk id="2" creationId="{15AF823B-7242-D2DC-4AD1-B020C37AC859}"/>
          </ac:spMkLst>
        </pc:spChg>
        <pc:spChg chg="del">
          <ac:chgData name="Jason Helmick" userId="4d62dfd8-4666-4b3a-86fb-ee321fffbfda" providerId="ADAL" clId="{319299FD-779F-344D-BD7C-472BA7AF1FAC}" dt="2023-08-25T15:30:52.819" v="841" actId="700"/>
          <ac:spMkLst>
            <pc:docMk/>
            <pc:sldMk cId="2297611243" sldId="349"/>
            <ac:spMk id="3" creationId="{289311B2-9CA1-8825-B2C5-026A55874E5B}"/>
          </ac:spMkLst>
        </pc:spChg>
        <pc:spChg chg="add mod ord">
          <ac:chgData name="Jason Helmick" userId="4d62dfd8-4666-4b3a-86fb-ee321fffbfda" providerId="ADAL" clId="{319299FD-779F-344D-BD7C-472BA7AF1FAC}" dt="2023-08-25T15:31:02.647" v="856" actId="20577"/>
          <ac:spMkLst>
            <pc:docMk/>
            <pc:sldMk cId="2297611243" sldId="349"/>
            <ac:spMk id="4" creationId="{9364B312-21B3-B071-9A98-DA77E3A5DD47}"/>
          </ac:spMkLst>
        </pc:spChg>
        <pc:picChg chg="add mod">
          <ac:chgData name="Jason Helmick" userId="4d62dfd8-4666-4b3a-86fb-ee321fffbfda" providerId="ADAL" clId="{319299FD-779F-344D-BD7C-472BA7AF1FAC}" dt="2023-08-25T15:31:36.937" v="863" actId="1076"/>
          <ac:picMkLst>
            <pc:docMk/>
            <pc:sldMk cId="2297611243" sldId="349"/>
            <ac:picMk id="6" creationId="{A2506E45-2E26-1BCC-ED09-FD3C50FE4C9E}"/>
          </ac:picMkLst>
        </pc:picChg>
      </pc:sldChg>
      <pc:sldChg chg="addSp delSp modSp add mod modClrScheme chgLayout">
        <pc:chgData name="Jason Helmick" userId="4d62dfd8-4666-4b3a-86fb-ee321fffbfda" providerId="ADAL" clId="{319299FD-779F-344D-BD7C-472BA7AF1FAC}" dt="2023-08-25T14:52:22.080" v="804" actId="14100"/>
        <pc:sldMkLst>
          <pc:docMk/>
          <pc:sldMk cId="2795401022" sldId="350"/>
        </pc:sldMkLst>
        <pc:spChg chg="mod ord">
          <ac:chgData name="Jason Helmick" userId="4d62dfd8-4666-4b3a-86fb-ee321fffbfda" providerId="ADAL" clId="{319299FD-779F-344D-BD7C-472BA7AF1FAC}" dt="2023-08-25T14:51:46.614" v="797" actId="700"/>
          <ac:spMkLst>
            <pc:docMk/>
            <pc:sldMk cId="2795401022" sldId="350"/>
            <ac:spMk id="2" creationId="{00000000-0000-0000-0000-000000000000}"/>
          </ac:spMkLst>
        </pc:spChg>
        <pc:spChg chg="mod">
          <ac:chgData name="Jason Helmick" userId="4d62dfd8-4666-4b3a-86fb-ee321fffbfda" providerId="ADAL" clId="{319299FD-779F-344D-BD7C-472BA7AF1FAC}" dt="2023-08-25T14:52:22.080" v="804" actId="14100"/>
          <ac:spMkLst>
            <pc:docMk/>
            <pc:sldMk cId="2795401022" sldId="350"/>
            <ac:spMk id="3" creationId="{00000000-0000-0000-0000-000000000000}"/>
          </ac:spMkLst>
        </pc:spChg>
        <pc:spChg chg="add del mod ord">
          <ac:chgData name="Jason Helmick" userId="4d62dfd8-4666-4b3a-86fb-ee321fffbfda" providerId="ADAL" clId="{319299FD-779F-344D-BD7C-472BA7AF1FAC}" dt="2023-08-25T14:51:59.320" v="798" actId="478"/>
          <ac:spMkLst>
            <pc:docMk/>
            <pc:sldMk cId="2795401022" sldId="350"/>
            <ac:spMk id="6" creationId="{3E75A715-1DB0-43D9-AE8D-33FA9B4D7A03}"/>
          </ac:spMkLst>
        </pc:spChg>
        <pc:picChg chg="add mod">
          <ac:chgData name="Jason Helmick" userId="4d62dfd8-4666-4b3a-86fb-ee321fffbfda" providerId="ADAL" clId="{319299FD-779F-344D-BD7C-472BA7AF1FAC}" dt="2023-08-25T14:52:13.168" v="802" actId="1076"/>
          <ac:picMkLst>
            <pc:docMk/>
            <pc:sldMk cId="2795401022" sldId="350"/>
            <ac:picMk id="5" creationId="{11AF325B-8676-2EFD-541E-78BE7492B4B6}"/>
          </ac:picMkLst>
        </pc:picChg>
      </pc:sldChg>
      <pc:sldChg chg="addSp delSp modSp new mod">
        <pc:chgData name="Jason Helmick" userId="4d62dfd8-4666-4b3a-86fb-ee321fffbfda" providerId="ADAL" clId="{319299FD-779F-344D-BD7C-472BA7AF1FAC}" dt="2023-08-25T14:54:13.561" v="840" actId="1076"/>
        <pc:sldMkLst>
          <pc:docMk/>
          <pc:sldMk cId="616743011" sldId="351"/>
        </pc:sldMkLst>
        <pc:spChg chg="mod">
          <ac:chgData name="Jason Helmick" userId="4d62dfd8-4666-4b3a-86fb-ee321fffbfda" providerId="ADAL" clId="{319299FD-779F-344D-BD7C-472BA7AF1FAC}" dt="2023-08-25T14:52:53.362" v="836" actId="20577"/>
          <ac:spMkLst>
            <pc:docMk/>
            <pc:sldMk cId="616743011" sldId="351"/>
            <ac:spMk id="2" creationId="{9FC0162F-7A06-6849-0D75-92247218F5D5}"/>
          </ac:spMkLst>
        </pc:spChg>
        <pc:spChg chg="del">
          <ac:chgData name="Jason Helmick" userId="4d62dfd8-4666-4b3a-86fb-ee321fffbfda" providerId="ADAL" clId="{319299FD-779F-344D-BD7C-472BA7AF1FAC}" dt="2023-08-25T14:52:58.785" v="837" actId="478"/>
          <ac:spMkLst>
            <pc:docMk/>
            <pc:sldMk cId="616743011" sldId="351"/>
            <ac:spMk id="3" creationId="{CC4099B6-23AA-BFB7-1479-7341F583A91C}"/>
          </ac:spMkLst>
        </pc:spChg>
        <pc:picChg chg="add mod">
          <ac:chgData name="Jason Helmick" userId="4d62dfd8-4666-4b3a-86fb-ee321fffbfda" providerId="ADAL" clId="{319299FD-779F-344D-BD7C-472BA7AF1FAC}" dt="2023-08-25T14:54:13.561" v="840" actId="1076"/>
          <ac:picMkLst>
            <pc:docMk/>
            <pc:sldMk cId="616743011" sldId="351"/>
            <ac:picMk id="5" creationId="{708DB506-BBFF-409B-DC28-9F6DD101FA20}"/>
          </ac:picMkLst>
        </pc:picChg>
      </pc:sldChg>
      <pc:sldChg chg="addSp modSp new mod modClrScheme chgLayout">
        <pc:chgData name="Jason Helmick" userId="4d62dfd8-4666-4b3a-86fb-ee321fffbfda" providerId="ADAL" clId="{319299FD-779F-344D-BD7C-472BA7AF1FAC}" dt="2023-08-25T15:38:31.620" v="1084" actId="20577"/>
        <pc:sldMkLst>
          <pc:docMk/>
          <pc:sldMk cId="2240530639" sldId="352"/>
        </pc:sldMkLst>
        <pc:spChg chg="mod ord">
          <ac:chgData name="Jason Helmick" userId="4d62dfd8-4666-4b3a-86fb-ee321fffbfda" providerId="ADAL" clId="{319299FD-779F-344D-BD7C-472BA7AF1FAC}" dt="2023-08-25T15:32:25.722" v="882" actId="700"/>
          <ac:spMkLst>
            <pc:docMk/>
            <pc:sldMk cId="2240530639" sldId="352"/>
            <ac:spMk id="2" creationId="{C29FA75F-0539-2724-A1A8-A1B9B77BB019}"/>
          </ac:spMkLst>
        </pc:spChg>
        <pc:spChg chg="add mod ord">
          <ac:chgData name="Jason Helmick" userId="4d62dfd8-4666-4b3a-86fb-ee321fffbfda" providerId="ADAL" clId="{319299FD-779F-344D-BD7C-472BA7AF1FAC}" dt="2023-08-25T15:38:31.620" v="1084" actId="20577"/>
          <ac:spMkLst>
            <pc:docMk/>
            <pc:sldMk cId="2240530639" sldId="352"/>
            <ac:spMk id="3" creationId="{B9E6AE85-7728-1833-58FA-EA400E7E88D9}"/>
          </ac:spMkLst>
        </pc:spChg>
      </pc:sldChg>
      <pc:sldChg chg="addSp modSp new mod">
        <pc:chgData name="Jason Helmick" userId="4d62dfd8-4666-4b3a-86fb-ee321fffbfda" providerId="ADAL" clId="{319299FD-779F-344D-BD7C-472BA7AF1FAC}" dt="2023-08-25T15:49:53.089" v="1750" actId="14100"/>
        <pc:sldMkLst>
          <pc:docMk/>
          <pc:sldMk cId="309332536" sldId="353"/>
        </pc:sldMkLst>
        <pc:spChg chg="mod">
          <ac:chgData name="Jason Helmick" userId="4d62dfd8-4666-4b3a-86fb-ee321fffbfda" providerId="ADAL" clId="{319299FD-779F-344D-BD7C-472BA7AF1FAC}" dt="2023-08-25T15:38:43.603" v="1090" actId="20577"/>
          <ac:spMkLst>
            <pc:docMk/>
            <pc:sldMk cId="309332536" sldId="353"/>
            <ac:spMk id="2" creationId="{80D88CCD-1045-F56D-5394-31A5934E2D71}"/>
          </ac:spMkLst>
        </pc:spChg>
        <pc:spChg chg="mod">
          <ac:chgData name="Jason Helmick" userId="4d62dfd8-4666-4b3a-86fb-ee321fffbfda" providerId="ADAL" clId="{319299FD-779F-344D-BD7C-472BA7AF1FAC}" dt="2023-08-25T15:49:27.480" v="1747" actId="20577"/>
          <ac:spMkLst>
            <pc:docMk/>
            <pc:sldMk cId="309332536" sldId="353"/>
            <ac:spMk id="3" creationId="{F33223DC-CE1B-6F0F-144B-C0299D833D4C}"/>
          </ac:spMkLst>
        </pc:spChg>
        <pc:picChg chg="add mod">
          <ac:chgData name="Jason Helmick" userId="4d62dfd8-4666-4b3a-86fb-ee321fffbfda" providerId="ADAL" clId="{319299FD-779F-344D-BD7C-472BA7AF1FAC}" dt="2023-08-25T15:49:53.089" v="1750" actId="14100"/>
          <ac:picMkLst>
            <pc:docMk/>
            <pc:sldMk cId="309332536" sldId="353"/>
            <ac:picMk id="4" creationId="{D153C58C-63C5-7C13-F7B6-F890274AD7B8}"/>
          </ac:picMkLst>
        </pc:picChg>
      </pc:sldChg>
      <pc:sldChg chg="addSp delSp modSp new mod">
        <pc:chgData name="Jason Helmick" userId="4d62dfd8-4666-4b3a-86fb-ee321fffbfda" providerId="ADAL" clId="{319299FD-779F-344D-BD7C-472BA7AF1FAC}" dt="2023-08-25T15:41:51.359" v="1292" actId="1076"/>
        <pc:sldMkLst>
          <pc:docMk/>
          <pc:sldMk cId="3194900030" sldId="354"/>
        </pc:sldMkLst>
        <pc:spChg chg="mod">
          <ac:chgData name="Jason Helmick" userId="4d62dfd8-4666-4b3a-86fb-ee321fffbfda" providerId="ADAL" clId="{319299FD-779F-344D-BD7C-472BA7AF1FAC}" dt="2023-08-25T15:40:21.144" v="1283" actId="20577"/>
          <ac:spMkLst>
            <pc:docMk/>
            <pc:sldMk cId="3194900030" sldId="354"/>
            <ac:spMk id="2" creationId="{226C2385-D68A-2D6C-BFD6-7D7D9E0E955A}"/>
          </ac:spMkLst>
        </pc:spChg>
        <pc:spChg chg="del">
          <ac:chgData name="Jason Helmick" userId="4d62dfd8-4666-4b3a-86fb-ee321fffbfda" providerId="ADAL" clId="{319299FD-779F-344D-BD7C-472BA7AF1FAC}" dt="2023-08-25T15:41:44.031" v="1290" actId="478"/>
          <ac:spMkLst>
            <pc:docMk/>
            <pc:sldMk cId="3194900030" sldId="354"/>
            <ac:spMk id="3" creationId="{54EAB824-241B-E6CA-72B8-CCDC51E5F106}"/>
          </ac:spMkLst>
        </pc:spChg>
        <pc:picChg chg="add mod">
          <ac:chgData name="Jason Helmick" userId="4d62dfd8-4666-4b3a-86fb-ee321fffbfda" providerId="ADAL" clId="{319299FD-779F-344D-BD7C-472BA7AF1FAC}" dt="2023-08-25T15:41:51.359" v="1292" actId="1076"/>
          <ac:picMkLst>
            <pc:docMk/>
            <pc:sldMk cId="3194900030" sldId="354"/>
            <ac:picMk id="4" creationId="{130F2C49-4651-D303-C80B-3BCC56C7706C}"/>
          </ac:picMkLst>
        </pc:picChg>
        <pc:picChg chg="add mod">
          <ac:chgData name="Jason Helmick" userId="4d62dfd8-4666-4b3a-86fb-ee321fffbfda" providerId="ADAL" clId="{319299FD-779F-344D-BD7C-472BA7AF1FAC}" dt="2023-08-25T15:41:47.393" v="1291" actId="1076"/>
          <ac:picMkLst>
            <pc:docMk/>
            <pc:sldMk cId="3194900030" sldId="354"/>
            <ac:picMk id="5" creationId="{CA71F03D-9533-F456-C7F5-33195BCF489C}"/>
          </ac:picMkLst>
        </pc:picChg>
      </pc:sldChg>
      <pc:sldChg chg="modSp new mod">
        <pc:chgData name="Jason Helmick" userId="4d62dfd8-4666-4b3a-86fb-ee321fffbfda" providerId="ADAL" clId="{319299FD-779F-344D-BD7C-472BA7AF1FAC}" dt="2023-08-25T15:43:12.016" v="1437" actId="20577"/>
        <pc:sldMkLst>
          <pc:docMk/>
          <pc:sldMk cId="3456971732" sldId="355"/>
        </pc:sldMkLst>
        <pc:spChg chg="mod">
          <ac:chgData name="Jason Helmick" userId="4d62dfd8-4666-4b3a-86fb-ee321fffbfda" providerId="ADAL" clId="{319299FD-779F-344D-BD7C-472BA7AF1FAC}" dt="2023-08-25T15:42:33.955" v="1328" actId="20577"/>
          <ac:spMkLst>
            <pc:docMk/>
            <pc:sldMk cId="3456971732" sldId="355"/>
            <ac:spMk id="2" creationId="{C825A8F9-7F44-7F45-BADD-694A2E113498}"/>
          </ac:spMkLst>
        </pc:spChg>
        <pc:spChg chg="mod">
          <ac:chgData name="Jason Helmick" userId="4d62dfd8-4666-4b3a-86fb-ee321fffbfda" providerId="ADAL" clId="{319299FD-779F-344D-BD7C-472BA7AF1FAC}" dt="2023-08-25T15:43:12.016" v="1437" actId="20577"/>
          <ac:spMkLst>
            <pc:docMk/>
            <pc:sldMk cId="3456971732" sldId="355"/>
            <ac:spMk id="3" creationId="{851DA78E-08B9-8ABF-5D0A-3AA63FFB9C13}"/>
          </ac:spMkLst>
        </pc:spChg>
      </pc:sldChg>
      <pc:sldChg chg="modSp new mod">
        <pc:chgData name="Jason Helmick" userId="4d62dfd8-4666-4b3a-86fb-ee321fffbfda" providerId="ADAL" clId="{319299FD-779F-344D-BD7C-472BA7AF1FAC}" dt="2023-08-25T15:43:32.609" v="1502" actId="20577"/>
        <pc:sldMkLst>
          <pc:docMk/>
          <pc:sldMk cId="3817428035" sldId="356"/>
        </pc:sldMkLst>
        <pc:spChg chg="mod">
          <ac:chgData name="Jason Helmick" userId="4d62dfd8-4666-4b3a-86fb-ee321fffbfda" providerId="ADAL" clId="{319299FD-779F-344D-BD7C-472BA7AF1FAC}" dt="2023-08-25T15:43:32.609" v="1502" actId="20577"/>
          <ac:spMkLst>
            <pc:docMk/>
            <pc:sldMk cId="3817428035" sldId="356"/>
            <ac:spMk id="2" creationId="{C70FBFA9-D0A5-4E30-4D2D-3F03A078F811}"/>
          </ac:spMkLst>
        </pc:spChg>
      </pc:sldChg>
      <pc:sldChg chg="addSp delSp modSp new mod">
        <pc:chgData name="Jason Helmick" userId="4d62dfd8-4666-4b3a-86fb-ee321fffbfda" providerId="ADAL" clId="{319299FD-779F-344D-BD7C-472BA7AF1FAC}" dt="2023-08-25T15:46:36.862" v="1575" actId="1076"/>
        <pc:sldMkLst>
          <pc:docMk/>
          <pc:sldMk cId="2564751568" sldId="357"/>
        </pc:sldMkLst>
        <pc:spChg chg="mod">
          <ac:chgData name="Jason Helmick" userId="4d62dfd8-4666-4b3a-86fb-ee321fffbfda" providerId="ADAL" clId="{319299FD-779F-344D-BD7C-472BA7AF1FAC}" dt="2023-08-25T15:46:31.688" v="1573" actId="20577"/>
          <ac:spMkLst>
            <pc:docMk/>
            <pc:sldMk cId="2564751568" sldId="357"/>
            <ac:spMk id="2" creationId="{B87ECCF2-4D16-9149-E7EE-4DBD3926390D}"/>
          </ac:spMkLst>
        </pc:spChg>
        <pc:spChg chg="del">
          <ac:chgData name="Jason Helmick" userId="4d62dfd8-4666-4b3a-86fb-ee321fffbfda" providerId="ADAL" clId="{319299FD-779F-344D-BD7C-472BA7AF1FAC}" dt="2023-08-25T15:44:52.429" v="1521"/>
          <ac:spMkLst>
            <pc:docMk/>
            <pc:sldMk cId="2564751568" sldId="357"/>
            <ac:spMk id="3" creationId="{C0F9401C-25F5-EE2C-A991-3D3DB9542A8A}"/>
          </ac:spMkLst>
        </pc:spChg>
        <pc:picChg chg="add mod">
          <ac:chgData name="Jason Helmick" userId="4d62dfd8-4666-4b3a-86fb-ee321fffbfda" providerId="ADAL" clId="{319299FD-779F-344D-BD7C-472BA7AF1FAC}" dt="2023-08-25T15:46:34.800" v="1574" actId="1076"/>
          <ac:picMkLst>
            <pc:docMk/>
            <pc:sldMk cId="2564751568" sldId="357"/>
            <ac:picMk id="4" creationId="{6CFA9DFA-EB4A-8B1C-C09E-A77B7A2BACAB}"/>
          </ac:picMkLst>
        </pc:picChg>
        <pc:picChg chg="add mod">
          <ac:chgData name="Jason Helmick" userId="4d62dfd8-4666-4b3a-86fb-ee321fffbfda" providerId="ADAL" clId="{319299FD-779F-344D-BD7C-472BA7AF1FAC}" dt="2023-08-25T15:46:36.862" v="1575" actId="1076"/>
          <ac:picMkLst>
            <pc:docMk/>
            <pc:sldMk cId="2564751568" sldId="357"/>
            <ac:picMk id="5" creationId="{0B324573-2EEB-BFD7-4F14-9E9767271B0F}"/>
          </ac:picMkLst>
        </pc:picChg>
      </pc:sldChg>
      <pc:sldChg chg="modSp new mod">
        <pc:chgData name="Jason Helmick" userId="4d62dfd8-4666-4b3a-86fb-ee321fffbfda" providerId="ADAL" clId="{319299FD-779F-344D-BD7C-472BA7AF1FAC}" dt="2023-08-25T15:47:42.188" v="1654" actId="20577"/>
        <pc:sldMkLst>
          <pc:docMk/>
          <pc:sldMk cId="2486997771" sldId="358"/>
        </pc:sldMkLst>
        <pc:spChg chg="mod">
          <ac:chgData name="Jason Helmick" userId="4d62dfd8-4666-4b3a-86fb-ee321fffbfda" providerId="ADAL" clId="{319299FD-779F-344D-BD7C-472BA7AF1FAC}" dt="2023-08-25T15:47:22.422" v="1612" actId="20577"/>
          <ac:spMkLst>
            <pc:docMk/>
            <pc:sldMk cId="2486997771" sldId="358"/>
            <ac:spMk id="2" creationId="{CDD3FBA4-D51F-DB1D-2036-26BE1BB871B4}"/>
          </ac:spMkLst>
        </pc:spChg>
        <pc:spChg chg="mod">
          <ac:chgData name="Jason Helmick" userId="4d62dfd8-4666-4b3a-86fb-ee321fffbfda" providerId="ADAL" clId="{319299FD-779F-344D-BD7C-472BA7AF1FAC}" dt="2023-08-25T15:47:42.188" v="1654" actId="20577"/>
          <ac:spMkLst>
            <pc:docMk/>
            <pc:sldMk cId="2486997771" sldId="358"/>
            <ac:spMk id="3" creationId="{36245B05-CBB6-C40D-392C-3DF3F18DF523}"/>
          </ac:spMkLst>
        </pc:spChg>
      </pc:sldChg>
      <pc:sldChg chg="modSp new mod">
        <pc:chgData name="Jason Helmick" userId="4d62dfd8-4666-4b3a-86fb-ee321fffbfda" providerId="ADAL" clId="{319299FD-779F-344D-BD7C-472BA7AF1FAC}" dt="2023-08-25T15:48:20.033" v="1733" actId="20577"/>
        <pc:sldMkLst>
          <pc:docMk/>
          <pc:sldMk cId="693939223" sldId="359"/>
        </pc:sldMkLst>
        <pc:spChg chg="mod">
          <ac:chgData name="Jason Helmick" userId="4d62dfd8-4666-4b3a-86fb-ee321fffbfda" providerId="ADAL" clId="{319299FD-779F-344D-BD7C-472BA7AF1FAC}" dt="2023-08-25T15:48:05.121" v="1683" actId="20577"/>
          <ac:spMkLst>
            <pc:docMk/>
            <pc:sldMk cId="693939223" sldId="359"/>
            <ac:spMk id="2" creationId="{F34F18A1-73AD-9C16-ED5F-C21E95DC272F}"/>
          </ac:spMkLst>
        </pc:spChg>
        <pc:spChg chg="mod">
          <ac:chgData name="Jason Helmick" userId="4d62dfd8-4666-4b3a-86fb-ee321fffbfda" providerId="ADAL" clId="{319299FD-779F-344D-BD7C-472BA7AF1FAC}" dt="2023-08-25T15:48:20.033" v="1733" actId="20577"/>
          <ac:spMkLst>
            <pc:docMk/>
            <pc:sldMk cId="693939223" sldId="359"/>
            <ac:spMk id="3" creationId="{F7723263-86D7-E137-ECF0-2C376C0E1EB5}"/>
          </ac:spMkLst>
        </pc:spChg>
      </pc:sldChg>
      <pc:sldChg chg="new">
        <pc:chgData name="Jason Helmick" userId="4d62dfd8-4666-4b3a-86fb-ee321fffbfda" providerId="ADAL" clId="{319299FD-779F-344D-BD7C-472BA7AF1FAC}" dt="2023-08-25T15:50:17.766" v="1751" actId="680"/>
        <pc:sldMkLst>
          <pc:docMk/>
          <pc:sldMk cId="2170005888" sldId="360"/>
        </pc:sldMkLst>
      </pc:sldChg>
      <pc:sldChg chg="add">
        <pc:chgData name="Jason Helmick" userId="4d62dfd8-4666-4b3a-86fb-ee321fffbfda" providerId="ADAL" clId="{319299FD-779F-344D-BD7C-472BA7AF1FAC}" dt="2023-08-25T15:50:21.492" v="1752"/>
        <pc:sldMkLst>
          <pc:docMk/>
          <pc:sldMk cId="251495826" sldId="361"/>
        </pc:sldMkLst>
      </pc:sldChg>
      <pc:sldChg chg="add">
        <pc:chgData name="Jason Helmick" userId="4d62dfd8-4666-4b3a-86fb-ee321fffbfda" providerId="ADAL" clId="{319299FD-779F-344D-BD7C-472BA7AF1FAC}" dt="2023-08-25T15:50:42.624" v="1753"/>
        <pc:sldMkLst>
          <pc:docMk/>
          <pc:sldMk cId="642530286" sldId="362"/>
        </pc:sldMkLst>
      </pc:sldChg>
    </pc:docChg>
  </pc:docChgLst>
  <pc:docChgLst>
    <pc:chgData name="Jason Helmick" userId="4d62dfd8-4666-4b3a-86fb-ee321fffbfda" providerId="ADAL" clId="{3E9FB846-37B8-F940-B665-5216DEEEE4B8}"/>
    <pc:docChg chg="modShowInfo">
      <pc:chgData name="Jason Helmick" userId="4d62dfd8-4666-4b3a-86fb-ee321fffbfda" providerId="ADAL" clId="{3E9FB846-37B8-F940-B665-5216DEEEE4B8}" dt="2023-08-25T20:48:01.093" v="0" actId="274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4F3DC-6A98-C54D-BE18-B8C4DE811470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BBB61-6756-D545-BEB5-FC889F7E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5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scripting/learn/shell/optimize-shel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shell/modul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powershell/module/microsoft.powershell.psresourceget/?view=powershellget-3.x" TargetMode="External"/><Relationship Id="rId4" Type="http://schemas.openxmlformats.org/officeDocument/2006/relationships/hyperlink" Target="https://www.powershellgallery.com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#community-resourc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ka.ms/psdiscord" TargetMode="External"/><Relationship Id="rId5" Type="http://schemas.openxmlformats.org/officeDocument/2006/relationships/hyperlink" Target="https://aka.ms/psslack" TargetMode="External"/><Relationship Id="rId4" Type="http://schemas.openxmlformats.org/officeDocument/2006/relationships/hyperlink" Target="https://community.spiceworks.com/programming/powershel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4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Intelligent shell - Jason/Sean - 30 min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PSReadLine</a:t>
            </a:r>
            <a:r>
              <a:rPr lang="en-US" dirty="0"/>
              <a:t> - Jason</a:t>
            </a:r>
          </a:p>
          <a:p>
            <a:r>
              <a:rPr lang="en-US" dirty="0"/>
              <a:t>- Tab completion - Jason</a:t>
            </a:r>
          </a:p>
          <a:p>
            <a:r>
              <a:rPr lang="en-US" dirty="0"/>
              <a:t>- Predictors - Jason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75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Putting all together in your Profile - Sean</a:t>
            </a:r>
          </a:p>
          <a:p>
            <a:r>
              <a:rPr lang="en-US" dirty="0"/>
              <a:t>  - </a:t>
            </a:r>
            <a:r>
              <a:rPr lang="en-US" dirty="0">
                <a:hlinkClick r:id="rId3"/>
              </a:rPr>
              <a:t>https://learn.microsoft.com/powershell/scripting/learn/shell/optimize-shell</a:t>
            </a:r>
            <a:endParaRPr lang="en-US" dirty="0"/>
          </a:p>
          <a:p>
            <a:r>
              <a:rPr lang="en-US" dirty="0"/>
              <a:t>  - What is the Profile?</a:t>
            </a:r>
          </a:p>
          <a:p>
            <a:r>
              <a:rPr lang="en-US" dirty="0"/>
              <a:t>  - Configuring </a:t>
            </a:r>
            <a:r>
              <a:rPr lang="en-US" dirty="0" err="1"/>
              <a:t>PSReadLine</a:t>
            </a:r>
            <a:endParaRPr lang="en-US" dirty="0"/>
          </a:p>
          <a:p>
            <a:r>
              <a:rPr lang="en-US" dirty="0"/>
              <a:t>  - Come to Sean's session for profiles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Advanced features - Jeff - land us - 30 min</a:t>
            </a:r>
            <a:endParaRPr lang="en-US" dirty="0"/>
          </a:p>
          <a:p>
            <a:endParaRPr lang="en-US" dirty="0">
              <a:cs typeface="+mn-lt"/>
            </a:endParaRPr>
          </a:p>
          <a:p>
            <a:r>
              <a:rPr lang="en-US" dirty="0"/>
              <a:t>- Using alternate credentials</a:t>
            </a:r>
          </a:p>
          <a:p>
            <a:r>
              <a:rPr lang="en-US" dirty="0"/>
              <a:t>- Jeff's AD examples and using </a:t>
            </a:r>
            <a:r>
              <a:rPr lang="en-US" dirty="0" err="1"/>
              <a:t>PSDrives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3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Don't fear the shell - Jason (Intros + Don't Fear - 20 min)</a:t>
            </a:r>
            <a:endParaRPr lang="en-US" dirty="0"/>
          </a:p>
          <a:p>
            <a:endParaRPr lang="en-US" dirty="0">
              <a:cs typeface="+mn-lt"/>
            </a:endParaRPr>
          </a:p>
          <a:p>
            <a:r>
              <a:rPr lang="en-US" dirty="0"/>
              <a:t>- Native command</a:t>
            </a:r>
          </a:p>
          <a:p>
            <a:r>
              <a:rPr lang="en-US" dirty="0"/>
              <a:t>- Verb-Noun</a:t>
            </a:r>
          </a:p>
          <a:p>
            <a:r>
              <a:rPr lang="en-US" dirty="0"/>
              <a:t>- Aliases</a:t>
            </a:r>
          </a:p>
          <a:p>
            <a:r>
              <a:rPr lang="en-US" dirty="0"/>
              <a:t>- Help &amp; Get-Command</a:t>
            </a:r>
          </a:p>
          <a:p>
            <a:r>
              <a:rPr lang="en-US" dirty="0"/>
              <a:t>- Using </a:t>
            </a:r>
            <a:r>
              <a:rPr lang="en-US" dirty="0" err="1"/>
              <a:t>PSDrives</a:t>
            </a:r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58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Why is it not in Windows? - Jason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4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## Installing PowerShell 7 - Sean - 15 min</a:t>
            </a:r>
            <a:endParaRPr lang="en-US"/>
          </a:p>
          <a:p>
            <a:br>
              <a:rPr lang="en-US" dirty="0">
                <a:cs typeface="+mn-lt"/>
              </a:rPr>
            </a:br>
            <a:r>
              <a:rPr lang="en-US"/>
              <a:t>- See install docs</a:t>
            </a:r>
          </a:p>
          <a:p>
            <a:r>
              <a:rPr lang="en-US"/>
              <a:t>- </a:t>
            </a:r>
            <a:r>
              <a:rPr lang="en-US" err="1"/>
              <a:t>Github</a:t>
            </a:r>
            <a:r>
              <a:rPr lang="en-US"/>
              <a:t> Assets - click download button and show assets</a:t>
            </a:r>
          </a:p>
          <a:p>
            <a:r>
              <a:rPr lang="en-US" dirty="0"/>
              <a:t>- Side-by-side with PS5.1</a:t>
            </a:r>
          </a:p>
          <a:p>
            <a:r>
              <a:rPr lang="en-US"/>
              <a:t>  - [Migrating from Windows PowerShell 5.1 to PowerShell 7](</a:t>
            </a:r>
            <a:r>
              <a:rPr lang="en-US" u="sng"/>
              <a:t>/</a:t>
            </a:r>
            <a:r>
              <a:rPr lang="en-US" u="sng" err="1"/>
              <a:t>powershell</a:t>
            </a:r>
            <a:r>
              <a:rPr lang="en-US" u="sng"/>
              <a:t>/scripting/</a:t>
            </a:r>
            <a:r>
              <a:rPr lang="en-US" u="sng" err="1"/>
              <a:t>whats</a:t>
            </a:r>
            <a:r>
              <a:rPr lang="en-US" u="sng"/>
              <a:t>-new/migrating-from-windows-powershell-51-to-powershell-7</a:t>
            </a:r>
            <a:r>
              <a:rPr lang="en-US"/>
              <a:t>)</a:t>
            </a:r>
          </a:p>
          <a:p>
            <a:r>
              <a:rPr lang="en-US" dirty="0"/>
              <a:t>  - [Differences between Windows PowerShell 5.1 and PowerShell 7.x](</a:t>
            </a:r>
            <a:r>
              <a:rPr lang="en-US" u="sng" dirty="0"/>
              <a:t>/</a:t>
            </a:r>
            <a:r>
              <a:rPr lang="en-US" u="sng" dirty="0" err="1"/>
              <a:t>powershell</a:t>
            </a:r>
            <a:r>
              <a:rPr lang="en-US" u="sng" dirty="0"/>
              <a:t>/scripting/</a:t>
            </a:r>
            <a:r>
              <a:rPr lang="en-US" u="sng" dirty="0" err="1"/>
              <a:t>whats</a:t>
            </a:r>
            <a:r>
              <a:rPr lang="en-US" u="sng" dirty="0"/>
              <a:t>-new/differences-from-windows-</a:t>
            </a:r>
            <a:r>
              <a:rPr lang="en-US" u="sng" dirty="0" err="1"/>
              <a:t>powershell</a:t>
            </a:r>
            <a:r>
              <a:rPr lang="en-US" dirty="0"/>
              <a:t>)</a:t>
            </a:r>
          </a:p>
          <a:p>
            <a:r>
              <a:rPr lang="en-US" dirty="0"/>
              <a:t>  - [Release history of modules and cmdlets](</a:t>
            </a:r>
            <a:r>
              <a:rPr lang="en-US" u="sng" dirty="0"/>
              <a:t>/</a:t>
            </a:r>
            <a:r>
              <a:rPr lang="en-US" u="sng" dirty="0" err="1"/>
              <a:t>powershell</a:t>
            </a:r>
            <a:r>
              <a:rPr lang="en-US" u="sng" dirty="0"/>
              <a:t>/scripting/</a:t>
            </a:r>
            <a:r>
              <a:rPr lang="en-US" u="sng" dirty="0" err="1"/>
              <a:t>whats</a:t>
            </a:r>
            <a:r>
              <a:rPr lang="en-US" u="sng" dirty="0"/>
              <a:t>-new/cmdlet-versions</a:t>
            </a:r>
            <a:r>
              <a:rPr lang="en-US" dirty="0"/>
              <a:t>)</a:t>
            </a:r>
          </a:p>
          <a:p>
            <a:r>
              <a:rPr lang="en-US" dirty="0"/>
              <a:t>  - [about Windows PowerShell Compatibility](</a:t>
            </a:r>
            <a:r>
              <a:rPr lang="en-US" u="sng" dirty="0"/>
              <a:t>/</a:t>
            </a:r>
            <a:r>
              <a:rPr lang="en-US" u="sng" dirty="0" err="1"/>
              <a:t>powershell</a:t>
            </a:r>
            <a:r>
              <a:rPr lang="en-US" u="sng" dirty="0"/>
              <a:t>/module/</a:t>
            </a:r>
            <a:r>
              <a:rPr lang="en-US" u="sng" dirty="0" err="1"/>
              <a:t>microsoft.powershell.core</a:t>
            </a:r>
            <a:r>
              <a:rPr lang="en-US" u="sng" dirty="0"/>
              <a:t>/about/</a:t>
            </a:r>
            <a:r>
              <a:rPr lang="en-US" u="sng" dirty="0" err="1"/>
              <a:t>about_windows_powershell_compatibility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## Command discovery - Jeff/Jason/Sean - 20 min</a:t>
            </a:r>
            <a:endParaRPr lang="en-US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- Module Overview -Jason</a:t>
            </a:r>
          </a:p>
          <a:p>
            <a:r>
              <a:rPr lang="en-US" dirty="0"/>
              <a:t>  - Built-in</a:t>
            </a:r>
          </a:p>
          <a:p>
            <a:r>
              <a:rPr lang="en-US" dirty="0"/>
              <a:t>  - Ship with MS Products (Windows, SQL, etc.)</a:t>
            </a:r>
          </a:p>
          <a:p>
            <a:r>
              <a:rPr lang="en-US" dirty="0"/>
              <a:t>  - Intro </a:t>
            </a:r>
            <a:r>
              <a:rPr lang="en-US" dirty="0" err="1"/>
              <a:t>PSGallery</a:t>
            </a:r>
          </a:p>
          <a:p>
            <a:r>
              <a:rPr lang="en-US" dirty="0"/>
              <a:t>- Finding commands on your system - Jeff</a:t>
            </a:r>
          </a:p>
          <a:p>
            <a:r>
              <a:rPr lang="en-US" dirty="0"/>
              <a:t>  - Get-Command</a:t>
            </a:r>
          </a:p>
          <a:p>
            <a:r>
              <a:rPr lang="en-US" dirty="0"/>
              <a:t>  - Module commands - get-module, import-module</a:t>
            </a:r>
          </a:p>
          <a:p>
            <a:r>
              <a:rPr lang="en-US" dirty="0"/>
              <a:t>- Finding modules to install - Sean</a:t>
            </a:r>
          </a:p>
          <a:p>
            <a:r>
              <a:rPr lang="en-US" dirty="0"/>
              <a:t>  - Module Browser</a:t>
            </a:r>
          </a:p>
          <a:p>
            <a:r>
              <a:rPr lang="en-US" dirty="0"/>
              <a:t>    </a:t>
            </a:r>
            <a:r>
              <a:rPr lang="en-US"/>
              <a:t>- </a:t>
            </a:r>
            <a:r>
              <a:rPr lang="en-US" dirty="0">
                <a:hlinkClick r:id="rId3"/>
              </a:rPr>
              <a:t>https://learn.microsoft.com/en-us/powershell/module/</a:t>
            </a:r>
            <a:endParaRPr lang="en-US"/>
          </a:p>
          <a:p>
            <a:r>
              <a:rPr lang="en-US" dirty="0"/>
              <a:t>  - PS Gallery search</a:t>
            </a:r>
          </a:p>
          <a:p>
            <a:r>
              <a:rPr lang="en-US" dirty="0"/>
              <a:t>    </a:t>
            </a:r>
            <a:r>
              <a:rPr lang="en-US"/>
              <a:t>- </a:t>
            </a:r>
            <a:r>
              <a:rPr lang="en-US" dirty="0">
                <a:hlinkClick r:id="rId4"/>
              </a:rPr>
              <a:t>https://www.powershellgallery.com/</a:t>
            </a:r>
            <a:endParaRPr lang="en-US"/>
          </a:p>
          <a:p>
            <a:r>
              <a:rPr lang="en-US" dirty="0"/>
              <a:t>    - </a:t>
            </a:r>
            <a:r>
              <a:rPr lang="en-US" err="1"/>
              <a:t>PSResourceGet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https://learn.microsoft.com/powershell/module/microsoft.powershell.psresourceget/?view=powershellget-3.x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4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Help &amp; Docs - Sean - 20 min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- PowerShell Help System</a:t>
            </a:r>
          </a:p>
          <a:p>
            <a:r>
              <a:rPr lang="en-US" dirty="0"/>
              <a:t>  - Get-Help and Update-Help</a:t>
            </a:r>
          </a:p>
          <a:p>
            <a:r>
              <a:rPr lang="en-US" dirty="0"/>
              <a:t>  - Understanding Syntax </a:t>
            </a:r>
          </a:p>
          <a:p>
            <a:r>
              <a:rPr lang="en-US" dirty="0"/>
              <a:t>- Online documentation</a:t>
            </a:r>
          </a:p>
          <a:p>
            <a:r>
              <a:rPr lang="en-US" dirty="0"/>
              <a:t>  - How to find help</a:t>
            </a:r>
          </a:p>
          <a:p>
            <a:r>
              <a:rPr lang="en-US" dirty="0"/>
              <a:t>- Other help options - </a:t>
            </a:r>
            <a:r>
              <a:rPr lang="en-US" dirty="0">
                <a:hlinkClick r:id="rId3"/>
              </a:rPr>
              <a:t>https://learn.microsoft.com/powershell/#community-resources</a:t>
            </a:r>
            <a:endParaRPr lang="en-US" dirty="0"/>
          </a:p>
          <a:p>
            <a:r>
              <a:rPr lang="en-US" dirty="0"/>
              <a:t>  - </a:t>
            </a:r>
            <a:r>
              <a:rPr lang="en-US" dirty="0" err="1"/>
              <a:t>StackOverflow</a:t>
            </a:r>
            <a:r>
              <a:rPr lang="en-US" dirty="0"/>
              <a:t>, Discord/Slack, Spiceworks, PowerShell.org</a:t>
            </a:r>
          </a:p>
          <a:p>
            <a:r>
              <a:rPr lang="en-US" dirty="0"/>
              <a:t>    - </a:t>
            </a:r>
            <a:r>
              <a:rPr lang="en-US" dirty="0">
                <a:hlinkClick r:id="rId4"/>
              </a:rPr>
              <a:t>https://community.spiceworks.com/programming/powershell</a:t>
            </a:r>
            <a:endParaRPr lang="en-US" dirty="0"/>
          </a:p>
          <a:p>
            <a:r>
              <a:rPr lang="en-US" dirty="0"/>
              <a:t>    - </a:t>
            </a:r>
            <a:r>
              <a:rPr lang="en-US" dirty="0">
                <a:hlinkClick r:id="rId5"/>
              </a:rPr>
              <a:t>https://aka.ms/psslack</a:t>
            </a:r>
            <a:endParaRPr lang="en-US" dirty="0"/>
          </a:p>
          <a:p>
            <a:r>
              <a:rPr lang="en-US" dirty="0"/>
              <a:t>    - </a:t>
            </a:r>
            <a:r>
              <a:rPr lang="en-US" dirty="0">
                <a:hlinkClick r:id="rId6"/>
              </a:rPr>
              <a:t>https://aka.ms/psdiscord</a:t>
            </a:r>
            <a:endParaRPr lang="en-US" dirty="0"/>
          </a:p>
          <a:p>
            <a:r>
              <a:rPr lang="en-US" dirty="0"/>
              <a:t>- PowerShell blogs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8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Interactive vs. Automation - 30 min</a:t>
            </a:r>
            <a:endParaRPr lang="en-US" dirty="0"/>
          </a:p>
          <a:p>
            <a:br>
              <a:rPr lang="en-US" dirty="0">
                <a:cs typeface="+mn-lt"/>
              </a:rPr>
            </a:br>
            <a:r>
              <a:rPr lang="en-US" dirty="0"/>
              <a:t>- Other hosts - Jason</a:t>
            </a:r>
          </a:p>
          <a:p>
            <a:r>
              <a:rPr lang="en-US" dirty="0"/>
              <a:t>  - Windows Terminal vs. </a:t>
            </a:r>
            <a:r>
              <a:rPr lang="en-US" dirty="0" err="1"/>
              <a:t>Conhost</a:t>
            </a:r>
            <a:endParaRPr lang="en-US" dirty="0"/>
          </a:p>
          <a:p>
            <a:r>
              <a:rPr lang="en-US" dirty="0"/>
              <a:t>  - VS Code</a:t>
            </a:r>
          </a:p>
          <a:p>
            <a:r>
              <a:rPr lang="en-US" dirty="0"/>
              <a:t>  - Cloud Shell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Creating simple batch-oriented scripts - Jeff</a:t>
            </a:r>
          </a:p>
          <a:p>
            <a:r>
              <a:rPr lang="en-US"/>
              <a:t>  - Using VS Code &amp; PS Extension</a:t>
            </a:r>
          </a:p>
          <a:p>
            <a:r>
              <a:rPr lang="en-US"/>
              <a:t>  - Using variables</a:t>
            </a:r>
          </a:p>
          <a:p>
            <a:r>
              <a:rPr lang="en-US" dirty="0"/>
              <a:t>  - Execution policy &amp; unblock (mark of the web)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85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PowerShell remoting for scale-out - Jeff</a:t>
            </a:r>
          </a:p>
          <a:p>
            <a:r>
              <a:rPr lang="en-US" dirty="0"/>
              <a:t>  - What is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9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2DC5A21-6762-6309-5F7B-42E6AC1B2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1352" y="-56611"/>
            <a:ext cx="12294704" cy="69712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6B832E-EC4E-0CFB-9BF3-1DF2DB0063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1696" y="1801226"/>
            <a:ext cx="6964290" cy="1856382"/>
          </a:xfrm>
          <a:prstGeom prst="rect">
            <a:avLst/>
          </a:prstGeom>
        </p:spPr>
        <p:txBody>
          <a:bodyPr anchor="ctr" anchorCtr="0"/>
          <a:lstStyle>
            <a:lvl1pPr algn="l">
              <a:defRPr sz="60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Place Holder For the Title of the Session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4190B7F-F7EF-5368-2172-92C1A4DC9E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1695" y="3811333"/>
            <a:ext cx="6964289" cy="512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Header of Session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FA60AA-A6A2-2E11-CB75-0A8A1BAD0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1695" y="4477820"/>
            <a:ext cx="5190147" cy="5127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0" i="0">
                <a:solidFill>
                  <a:srgbClr val="92A8BF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Speaker’s Name</a:t>
            </a:r>
          </a:p>
        </p:txBody>
      </p:sp>
    </p:spTree>
    <p:extLst>
      <p:ext uri="{BB962C8B-B14F-4D97-AF65-F5344CB8AC3E}">
        <p14:creationId xmlns:p14="http://schemas.microsoft.com/office/powerpoint/2010/main" val="357318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558F-C05A-9401-9A0F-DC71EC28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3A796-2B70-81B5-95A1-83605E0F8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26E28-503E-1FFF-4404-97AEF9BF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F346-66E6-2046-914A-CFC624BC84CA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86F23-4037-EC2F-8AE2-E7919727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A7CAF-0F7B-AB22-34C6-5E0C8545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8E2B8-F2F4-3346-ADD5-D4E2EAE9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1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21E3-CDD7-3D10-6675-0E0AA806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B8127-94A1-5D84-6D00-AE9E57D77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F346-66E6-2046-914A-CFC624BC84CA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5C6E6-36CB-3442-2172-DCD56205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65DBB-C3CD-ECF3-0E4A-40C5E8A9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8E2B8-F2F4-3346-ADD5-D4E2EAE9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09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6518" y="505084"/>
            <a:ext cx="10778971" cy="4371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417638"/>
            <a:ext cx="11525250" cy="5260975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/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658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752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0618"/>
            <a:ext cx="9144000" cy="2387599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54192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89EF587-8C14-4D0C-9DA9-8E2628178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834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40094614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2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BFF9AB-15D9-354C-85B0-966EE54E1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99562"/>
            <a:ext cx="9144000" cy="93301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05A5731-DCEE-E242-B3D5-E733D29649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32579"/>
            <a:ext cx="91440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FE3AE3E6-49FE-B945-9A4F-D248309FC2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22688" y="1110514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834507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A4093A6-DB69-324A-B61A-4A412F92A7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82436" y="3682314"/>
            <a:ext cx="4516582" cy="85656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45E3437-3DBB-FE44-9021-AE680E18B2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2436" y="4538305"/>
            <a:ext cx="4516582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F8C810CB-772C-034B-BAED-DC8DFAA318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7925" y="3682798"/>
            <a:ext cx="4516438" cy="855508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36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8A2DD400-9945-DA43-988A-C9A5CFFD23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7925" y="4538305"/>
            <a:ext cx="4516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950985EC-B26A-FC4A-AD66-F7DA5FF6E7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67416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D356EA13-230B-144E-AF5C-CBF90846E64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82833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770779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3B970A6-E04C-004D-9116-C8E96E451C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3639204"/>
            <a:ext cx="3768438" cy="819486"/>
          </a:xfrm>
          <a:prstGeom prst="rect">
            <a:avLst/>
          </a:prstGeom>
        </p:spPr>
        <p:txBody>
          <a:bodyPr anchor="b"/>
          <a:lstStyle>
            <a:lvl1pPr algn="ctr">
              <a:defRPr sz="28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7B57928-B988-D647-8D1D-F1DAD222E1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617" y="4458690"/>
            <a:ext cx="3768438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ADA7C88-BD75-D643-9BAF-82E1897C81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1055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F2E3258-F611-154D-AA00-7292AE7DCB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1055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r>
              <a:rPr lang="en-US"/>
              <a:t>Company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79364FF-319A-2340-830C-E7A5CA2444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9493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EDE9BF2A-FC52-FD4B-B346-C82B24C66C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9493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4E7D7C8F-EF05-E64F-8239-1DF8F2179B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51178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7131F548-0A2F-2644-A74C-42A43242845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19616" y="1527392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BF36A28-F196-2345-9144-7E5E8EBC4B9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88054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1903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DCB1F6-8370-BD40-BAE9-DBDAA05905FD}"/>
              </a:ext>
            </a:extLst>
          </p:cNvPr>
          <p:cNvSpPr txBox="1"/>
          <p:nvPr userDrawn="1"/>
        </p:nvSpPr>
        <p:spPr>
          <a:xfrm>
            <a:off x="1524000" y="2450802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0">
                <a:solidFill>
                  <a:schemeClr val="tx1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1250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0618"/>
            <a:ext cx="9144000" cy="2387599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71099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795F07-520F-A14F-94A2-88E242977C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6007" y="1257308"/>
            <a:ext cx="9144000" cy="852320"/>
          </a:xfrm>
          <a:prstGeom prst="rect">
            <a:avLst/>
          </a:prstGeom>
        </p:spPr>
        <p:txBody>
          <a:bodyPr anchor="ctr" anchorCtr="0"/>
          <a:lstStyle>
            <a:lvl1pPr algn="l">
              <a:defRPr sz="4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507B8DD-5ACD-5C44-B68D-90A85EEA753A}"/>
              </a:ext>
            </a:extLst>
          </p:cNvPr>
          <p:cNvSpPr/>
          <p:nvPr userDrawn="1"/>
        </p:nvSpPr>
        <p:spPr>
          <a:xfrm>
            <a:off x="3163066" y="2306229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1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589AE19-F20C-5A46-8EB0-218F9D283F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6464" y="2257419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0468028A-63D0-3A44-9E10-94E3C7DC9954}"/>
              </a:ext>
            </a:extLst>
          </p:cNvPr>
          <p:cNvSpPr/>
          <p:nvPr userDrawn="1"/>
        </p:nvSpPr>
        <p:spPr>
          <a:xfrm>
            <a:off x="3163066" y="3526510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2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8822E8B-E058-4C4E-B133-1B9F33B6F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464" y="3468342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9EE6335-186A-4B4F-AE00-ADF277B867A9}"/>
              </a:ext>
            </a:extLst>
          </p:cNvPr>
          <p:cNvSpPr/>
          <p:nvPr userDrawn="1"/>
        </p:nvSpPr>
        <p:spPr>
          <a:xfrm>
            <a:off x="3163066" y="4746791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EEF8C5-64D6-C84C-AA2B-8468ACB121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464" y="4697981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933686-2951-494F-B178-87728595C295}"/>
              </a:ext>
            </a:extLst>
          </p:cNvPr>
          <p:cNvCxnSpPr>
            <a:cxnSpLocks/>
          </p:cNvCxnSpPr>
          <p:nvPr userDrawn="1"/>
        </p:nvCxnSpPr>
        <p:spPr>
          <a:xfrm>
            <a:off x="3142642" y="5476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60669-4654-5842-A6FC-AA84BB88755E}"/>
              </a:ext>
            </a:extLst>
          </p:cNvPr>
          <p:cNvCxnSpPr>
            <a:cxnSpLocks/>
          </p:cNvCxnSpPr>
          <p:nvPr userDrawn="1"/>
        </p:nvCxnSpPr>
        <p:spPr>
          <a:xfrm>
            <a:off x="3142642" y="42702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588DD2-3FD1-D84A-81B5-920A186D6070}"/>
              </a:ext>
            </a:extLst>
          </p:cNvPr>
          <p:cNvCxnSpPr>
            <a:cxnSpLocks/>
          </p:cNvCxnSpPr>
          <p:nvPr userDrawn="1"/>
        </p:nvCxnSpPr>
        <p:spPr>
          <a:xfrm>
            <a:off x="3142642" y="3063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47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18320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D19B2-EEF7-4898-B1D0-D75BE8CE0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74449"/>
            <a:ext cx="10515600" cy="40648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+mn-lt"/>
              </a:defRPr>
            </a:lvl1pPr>
            <a:lvl2pPr marL="571500" indent="-228600">
              <a:defRPr sz="2000"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 sz="1600"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2784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10515600" cy="479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670B47B-1E45-4266-AD1F-07D78576B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588812"/>
            <a:ext cx="10515600" cy="345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+mn-lt"/>
              </a:defRPr>
            </a:lvl1pPr>
            <a:lvl2pPr marL="571500" indent="-228600">
              <a:defRPr sz="2000"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 sz="1600"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53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aragraph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10515600" cy="12916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670B47B-1E45-4266-AD1F-07D78576B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401034"/>
            <a:ext cx="10515600" cy="263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1362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86D6AA8-474D-4357-8DBC-5D1A0DA68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74450"/>
            <a:ext cx="5181600" cy="40648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46A8E3-A924-4AE8-9A8A-105C6E42D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974450"/>
            <a:ext cx="5181600" cy="40648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45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86D6AA8-474D-4357-8DBC-5D1A0DA68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588812"/>
            <a:ext cx="5181600" cy="345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46A8E3-A924-4AE8-9A8A-105C6E42D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588812"/>
            <a:ext cx="5181600" cy="345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4664FF6-56B0-4BB2-995C-DED6512088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5181600" cy="479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539D93B-C525-4155-8D64-C4A94A7C15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974449"/>
            <a:ext cx="5181600" cy="479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127512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aragraph,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48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5181600" cy="12916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1974449"/>
            <a:ext cx="5181600" cy="12916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86D6AA8-474D-4357-8DBC-5D1A0DA68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401034"/>
            <a:ext cx="5181600" cy="263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46A8E3-A924-4AE8-9A8A-105C6E42D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3401034"/>
            <a:ext cx="5181600" cy="263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9168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40573"/>
            <a:ext cx="5181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172200" y="0"/>
            <a:ext cx="60198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i="0">
                <a:latin typeface="Helvetica" pitchFamily="2" charset="0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86BBCA-365A-4A22-A7E0-ED59B77A9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5181600" cy="3671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2851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blue background&#10;&#10;Description automatically generated">
            <a:extLst>
              <a:ext uri="{FF2B5EF4-FFF2-40B4-BE49-F238E27FC236}">
                <a16:creationId xmlns:a16="http://schemas.microsoft.com/office/drawing/2014/main" id="{2A4CA5A6-BEE9-B9C5-FDC3-DDD7FE67A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10160" y="-27494"/>
            <a:ext cx="6096000" cy="6912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40573"/>
            <a:ext cx="439972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86BBCA-365A-4A22-A7E0-ED59B77A9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4399722" cy="3671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571500" indent="-228600">
              <a:defRPr sz="2000" b="0" i="0">
                <a:solidFill>
                  <a:schemeClr val="bg1"/>
                </a:solidFill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CE8EC9F-DF98-3100-49DD-F15255C11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4078" y="840573"/>
            <a:ext cx="4399722" cy="514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79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89EF587-8C14-4D0C-9DA9-8E2628178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834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05255669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2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aragraph,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40560"/>
            <a:ext cx="5181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172200" y="0"/>
            <a:ext cx="60198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i="0">
                <a:latin typeface="Helvetica" pitchFamily="2" charset="0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301060"/>
            <a:ext cx="5181600" cy="8853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86BBCA-365A-4A22-A7E0-ED59B77A9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3318854"/>
            <a:ext cx="5181600" cy="275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06068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503191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A9F652C-B2A6-45B5-9C8B-7104C324977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004966"/>
            <a:ext cx="5181600" cy="4045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Chart Placeholder 3">
            <a:extLst>
              <a:ext uri="{FF2B5EF4-FFF2-40B4-BE49-F238E27FC236}">
                <a16:creationId xmlns:a16="http://schemas.microsoft.com/office/drawing/2014/main" id="{94B387F3-52B4-47A9-A12F-17C618BE005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172200" y="2004966"/>
            <a:ext cx="5181600" cy="4045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845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89EF587-8C14-4D0C-9DA9-8E2628178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468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solidFill>
                  <a:srgbClr val="EF7E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27012920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2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928D0F-D4F1-40E2-82E5-33A604F992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latin typeface="Helvetica" pitchFamily="2" charset="0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06477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63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DE8C1-29DD-1C4D-A2FC-270A6A8F7A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99562"/>
            <a:ext cx="9144000" cy="93301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847BDBF-41EA-CB49-ADE0-98D3720347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32579"/>
            <a:ext cx="91440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8B724DB-F122-A344-9F38-71A6975934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22688" y="1110514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9121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AFAE434-714C-0746-81F8-8ADA528C8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82436" y="3682314"/>
            <a:ext cx="4516582" cy="85656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BC272C5-C65B-2241-8681-ABF3212287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2436" y="4538305"/>
            <a:ext cx="4516582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4E41402-953A-4446-8B15-38220C0FE2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7925" y="3682798"/>
            <a:ext cx="4516438" cy="855508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36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8883CCA-A4B8-8B40-B881-344F1C6315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7925" y="4538305"/>
            <a:ext cx="4516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D16609F-6EA2-6245-8363-09DA7278A2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67416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1FE8213C-10CA-CE45-BD47-C3A1B662A6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82833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425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1434BE3-9D73-0A4E-8D48-9697B869EB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3639204"/>
            <a:ext cx="3768438" cy="819486"/>
          </a:xfrm>
          <a:prstGeom prst="rect">
            <a:avLst/>
          </a:prstGeom>
        </p:spPr>
        <p:txBody>
          <a:bodyPr anchor="b"/>
          <a:lstStyle>
            <a:lvl1pPr algn="ctr"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A6C2DA9-7810-7C4A-9CF2-B0F3498B15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617" y="4458690"/>
            <a:ext cx="3768438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52D1305-3DC0-4542-90F0-EE1C8CA32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1055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2F028E5-008E-8C46-837E-E2B9CFA91C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1055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r>
              <a:rPr lang="en-US"/>
              <a:t>Company Title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BB279E9D-53A8-2F4A-901F-A4E90032A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9493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08CB3AE9-2017-8244-85FB-2C88369352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9493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C7960A94-9692-FA4A-AA5B-BC7A46DF87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51178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683BF0AC-7060-A742-81C8-6B464A025F0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19616" y="1527392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99F0BEC7-E266-2646-9D02-97E7C2AD4C4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88054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17354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0E149F-02FF-E747-80D3-5A1CEC8AA047}"/>
              </a:ext>
            </a:extLst>
          </p:cNvPr>
          <p:cNvSpPr txBox="1"/>
          <p:nvPr userDrawn="1"/>
        </p:nvSpPr>
        <p:spPr>
          <a:xfrm>
            <a:off x="1524000" y="2450802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0">
                <a:solidFill>
                  <a:schemeClr val="bg1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4958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5E821C-7CCD-4546-ADE9-4FD2F9D784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6007" y="1257308"/>
            <a:ext cx="9144000" cy="852320"/>
          </a:xfrm>
          <a:prstGeom prst="rect">
            <a:avLst/>
          </a:prstGeom>
        </p:spPr>
        <p:txBody>
          <a:bodyPr anchor="ctr" anchorCtr="0"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1FD6ECC-4A2F-F748-88B9-5F484B05A5D1}"/>
              </a:ext>
            </a:extLst>
          </p:cNvPr>
          <p:cNvSpPr/>
          <p:nvPr userDrawn="1"/>
        </p:nvSpPr>
        <p:spPr>
          <a:xfrm>
            <a:off x="3163066" y="2306229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1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E7B811D-7C0F-7740-A889-A206A46639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6464" y="2257419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83645CF-83ED-0844-A315-019A0357C6B4}"/>
              </a:ext>
            </a:extLst>
          </p:cNvPr>
          <p:cNvSpPr/>
          <p:nvPr userDrawn="1"/>
        </p:nvSpPr>
        <p:spPr>
          <a:xfrm>
            <a:off x="3163066" y="3526510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2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DF39094-861F-0A45-AD0C-94BDF32BD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464" y="3468342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3FD1F72-7C2E-4C46-8AB7-F674844CC02A}"/>
              </a:ext>
            </a:extLst>
          </p:cNvPr>
          <p:cNvSpPr/>
          <p:nvPr userDrawn="1"/>
        </p:nvSpPr>
        <p:spPr>
          <a:xfrm>
            <a:off x="3163066" y="4746791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29F6C6-B324-1446-BD21-092271240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464" y="4697981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7A4864-0129-2C4A-A8F9-463F4B77EFC7}"/>
              </a:ext>
            </a:extLst>
          </p:cNvPr>
          <p:cNvCxnSpPr>
            <a:cxnSpLocks/>
          </p:cNvCxnSpPr>
          <p:nvPr userDrawn="1"/>
        </p:nvCxnSpPr>
        <p:spPr>
          <a:xfrm>
            <a:off x="3142642" y="5476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C8B5FC-FFED-1244-8102-18DD67F854F7}"/>
              </a:ext>
            </a:extLst>
          </p:cNvPr>
          <p:cNvCxnSpPr>
            <a:cxnSpLocks/>
          </p:cNvCxnSpPr>
          <p:nvPr userDrawn="1"/>
        </p:nvCxnSpPr>
        <p:spPr>
          <a:xfrm>
            <a:off x="3142642" y="42702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099DB-9A02-8C45-ABA0-1E139613B0AA}"/>
              </a:ext>
            </a:extLst>
          </p:cNvPr>
          <p:cNvCxnSpPr>
            <a:cxnSpLocks/>
          </p:cNvCxnSpPr>
          <p:nvPr userDrawn="1"/>
        </p:nvCxnSpPr>
        <p:spPr>
          <a:xfrm>
            <a:off x="3142642" y="3063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2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5" y="5649116"/>
            <a:ext cx="6038989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@</a:t>
            </a:r>
            <a:r>
              <a:rPr lang="en-US" err="1"/>
              <a:t>authortwitter</a:t>
            </a:r>
            <a:r>
              <a:rPr lang="en-US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5" y="5297609"/>
            <a:ext cx="6038989" cy="19040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4"/>
            <a:ext cx="3544396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5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4"/>
            <a:ext cx="10516226" cy="2381119"/>
          </a:xfrm>
          <a:prstGeom prst="rect">
            <a:avLst/>
          </a:prstGeom>
        </p:spPr>
        <p:txBody>
          <a:bodyPr anchor="b"/>
          <a:lstStyle>
            <a:lvl1pPr algn="l">
              <a:defRPr sz="4499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/>
              <a:t>Course/Module Title in </a:t>
            </a:r>
            <a:r>
              <a:rPr lang="en-US" err="1"/>
              <a:t>Titlecase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7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1B9C432E-8A5F-581E-4D98-3DA553B0AC1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14288" y="-27495"/>
            <a:ext cx="12220576" cy="69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DF9EF7CA-F03C-3E90-7137-98E588E8312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phone&#10;&#10;Description automatically generated">
            <a:extLst>
              <a:ext uri="{FF2B5EF4-FFF2-40B4-BE49-F238E27FC236}">
                <a16:creationId xmlns:a16="http://schemas.microsoft.com/office/drawing/2014/main" id="{3F50E91A-7743-EF2D-C7DB-40B5E25DFF6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5698" y="-27495"/>
            <a:ext cx="12220577" cy="69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2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B1BE768-4569-48EE-4FCD-5AB7BBFAF73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12879" y="-27495"/>
            <a:ext cx="12217758" cy="692759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63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8DA13-AACD-B68B-A84C-9F6F71EBD3B0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01799" y="452286"/>
            <a:ext cx="1581285" cy="1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F7E3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learn.microsoft.com/en-us/powershell/module/microsoft.powershell.core/about/about_profiles?view=powershell-7.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shell/scripting/learn/ps101/00-introduction?view=powershell-7.3" TargetMode="External"/><Relationship Id="rId2" Type="http://schemas.openxmlformats.org/officeDocument/2006/relationships/hyperlink" Target="https://sdwheeler.github.io/Presentations/index.html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learn.microsoft.com/en-us/powershell/scripting/learn/shell/dynamic-help?view=powershell-7.3" TargetMode="External"/><Relationship Id="rId5" Type="http://schemas.openxmlformats.org/officeDocument/2006/relationships/hyperlink" Target="https://learn.microsoft.com/en-us/powershell/scripting/learn/shell/using-predictors?view=powershell-7.3" TargetMode="External"/><Relationship Id="rId4" Type="http://schemas.openxmlformats.org/officeDocument/2006/relationships/hyperlink" Target="https://learn.microsoft.com/en-us/powershell/scripting/learn/shell/creating-profiles?view=powershell-7.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5B45-BA23-06C5-8B75-0E069FF3F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PowerShell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51351D-CFD0-7122-2DC0-C47AAB6C2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Becoming immediately effective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4E916-04F4-1402-268F-D4774AFC7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21695" y="4477820"/>
            <a:ext cx="5665305" cy="512762"/>
          </a:xfrm>
        </p:spPr>
        <p:txBody>
          <a:bodyPr/>
          <a:lstStyle/>
          <a:p>
            <a:r>
              <a:rPr lang="en-US"/>
              <a:t>Presented by Jason Helmick, Jeff Hicks, &amp; Sean Wheeler</a:t>
            </a:r>
          </a:p>
        </p:txBody>
      </p:sp>
    </p:spTree>
    <p:extLst>
      <p:ext uri="{BB962C8B-B14F-4D97-AF65-F5344CB8AC3E}">
        <p14:creationId xmlns:p14="http://schemas.microsoft.com/office/powerpoint/2010/main" val="52421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8CCD-1045-F56D-5394-31A5934E2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573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/>
              <a:t>Help!</a:t>
            </a:r>
          </a:p>
        </p:txBody>
      </p:sp>
      <p:pic>
        <p:nvPicPr>
          <p:cNvPr id="8" name="Picture 7" descr="Different coloured question marks">
            <a:extLst>
              <a:ext uri="{FF2B5EF4-FFF2-40B4-BE49-F238E27FC236}">
                <a16:creationId xmlns:a16="http://schemas.microsoft.com/office/drawing/2014/main" id="{F58FBD33-C056-3688-EDF7-C2819922B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20" r="27005"/>
          <a:stretch/>
        </p:blipFill>
        <p:spPr>
          <a:xfrm>
            <a:off x="6172200" y="10"/>
            <a:ext cx="6019800" cy="6857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23DC-CE1B-6F0F-144B-C0299D833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4894385" cy="367151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PowerShell Help System</a:t>
            </a:r>
          </a:p>
          <a:p>
            <a:pPr marL="342900" indent="-342900">
              <a:buChar char="•"/>
            </a:pPr>
            <a:r>
              <a:rPr lang="en-US" dirty="0"/>
              <a:t>Get-Help and Update-Help</a:t>
            </a:r>
          </a:p>
          <a:p>
            <a:pPr marL="342900" indent="-342900">
              <a:buChar char="•"/>
            </a:pPr>
            <a:r>
              <a:rPr lang="en-US" dirty="0"/>
              <a:t>Understanding Syntax </a:t>
            </a:r>
          </a:p>
          <a:p>
            <a:r>
              <a:rPr lang="en-US" dirty="0"/>
              <a:t>Online documentation</a:t>
            </a:r>
          </a:p>
          <a:p>
            <a:pPr marL="342900" indent="-342900">
              <a:buChar char="•"/>
            </a:pPr>
            <a:r>
              <a:rPr lang="en-US" dirty="0"/>
              <a:t>How to find help</a:t>
            </a:r>
          </a:p>
          <a:p>
            <a:r>
              <a:rPr lang="en-US" dirty="0"/>
              <a:t>Other support options</a:t>
            </a:r>
          </a:p>
          <a:p>
            <a:pPr lvl="1"/>
            <a:r>
              <a:rPr lang="en-US" sz="2200" dirty="0" err="1"/>
              <a:t>StackOverflow</a:t>
            </a:r>
            <a:r>
              <a:rPr lang="en-US" sz="2200" dirty="0"/>
              <a:t>, Discord/Slack, Spiceworks, </a:t>
            </a:r>
            <a:r>
              <a:rPr lang="en-US" sz="2200" dirty="0">
                <a:solidFill>
                  <a:srgbClr val="000000"/>
                </a:solidFill>
                <a:latin typeface="Franklin Gothic Book"/>
              </a:rPr>
              <a:t>PowerShell.org</a:t>
            </a:r>
          </a:p>
          <a:p>
            <a:pPr lvl="1"/>
            <a:r>
              <a:rPr lang="en-US" sz="2200" dirty="0"/>
              <a:t>PowerShell blogs</a:t>
            </a:r>
          </a:p>
        </p:txBody>
      </p:sp>
    </p:spTree>
    <p:extLst>
      <p:ext uri="{BB962C8B-B14F-4D97-AF65-F5344CB8AC3E}">
        <p14:creationId xmlns:p14="http://schemas.microsoft.com/office/powerpoint/2010/main" val="30933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4689"/>
            <a:ext cx="10972800" cy="588782"/>
          </a:xfrm>
        </p:spPr>
        <p:txBody>
          <a:bodyPr>
            <a:normAutofit/>
          </a:bodyPr>
          <a:lstStyle/>
          <a:p>
            <a:r>
              <a:rPr lang="en-GB"/>
              <a:t>Understanding Syntax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3705225"/>
            <a:ext cx="2153478" cy="214892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/>
              <a:t>The meaning of Syntax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51743"/>
            <a:ext cx="9129210" cy="1668888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9600" y="1156345"/>
            <a:ext cx="10972800" cy="588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Parameter sets</a:t>
            </a:r>
          </a:p>
          <a:p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F288F1C-BF73-89D3-27A5-DAD98F372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225203"/>
              </p:ext>
            </p:extLst>
          </p:nvPr>
        </p:nvGraphicFramePr>
        <p:xfrm>
          <a:off x="3191086" y="3705225"/>
          <a:ext cx="6549262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5497">
                  <a:extLst>
                    <a:ext uri="{9D8B030D-6E8A-4147-A177-3AD203B41FA5}">
                      <a16:colId xmlns:a16="http://schemas.microsoft.com/office/drawing/2014/main" val="791064505"/>
                    </a:ext>
                  </a:extLst>
                </a:gridCol>
                <a:gridCol w="4283765">
                  <a:extLst>
                    <a:ext uri="{9D8B030D-6E8A-4147-A177-3AD203B41FA5}">
                      <a16:colId xmlns:a16="http://schemas.microsoft.com/office/drawing/2014/main" val="76292465"/>
                    </a:ext>
                  </a:extLst>
                </a:gridCol>
              </a:tblGrid>
              <a:tr h="278148">
                <a:tc>
                  <a:txBody>
                    <a:bodyPr/>
                    <a:lstStyle/>
                    <a:p>
                      <a:r>
                        <a:rPr lang="en-US"/>
                        <a:t>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40523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sym typeface="Arial Bold" charset="0"/>
                        </a:rPr>
                        <a:t>-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This is a parameter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193052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&lt; &gt;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This is an argument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677955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[ ]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Argument accepts multiple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2838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[-Param]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Parameter is positional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524365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[-Param &lt;Arg&gt;] 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Parameter is optional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30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95826"/>
      </p:ext>
    </p:extLst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Real-World using Help</a:t>
            </a:r>
            <a:br>
              <a:rPr lang="en-GB"/>
            </a:br>
            <a:endParaRPr lang="en-US"/>
          </a:p>
        </p:txBody>
      </p:sp>
      <p:pic>
        <p:nvPicPr>
          <p:cNvPr id="4" name="Picture 3" descr="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5" y="1208530"/>
            <a:ext cx="11450825" cy="50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30286"/>
      </p:ext>
    </p:extLst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2385-D68A-2D6C-BFD6-7D7D9E0E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84688"/>
            <a:ext cx="10972800" cy="620657"/>
          </a:xfrm>
        </p:spPr>
        <p:txBody>
          <a:bodyPr/>
          <a:lstStyle/>
          <a:p>
            <a:r>
              <a:rPr lang="en-US"/>
              <a:t>Interactive versus Automation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0F2C49-4651-D303-C80B-3BCC56C770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570" y="2294444"/>
            <a:ext cx="5345430" cy="444373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71F03D-9533-F456-C7F5-33195BCF48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4" y="1450644"/>
            <a:ext cx="7617824" cy="42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00030"/>
      </p:ext>
    </p:extLst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A8F9-7F44-7F45-BADD-694A2E11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simple batch-style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DA78E-08B9-8ABF-5D0A-3AA63FFB9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VS Code and the extension</a:t>
            </a:r>
          </a:p>
          <a:p>
            <a:r>
              <a:rPr lang="en-US"/>
              <a:t>Variables</a:t>
            </a:r>
          </a:p>
          <a:p>
            <a:r>
              <a:rPr lang="en-US"/>
              <a:t>Execution policy and unblock </a:t>
            </a:r>
            <a:r>
              <a:rPr lang="en-US" err="1"/>
              <a:t>MoW</a:t>
            </a:r>
            <a:endParaRPr lang="en-US"/>
          </a:p>
          <a:p>
            <a:r>
              <a:rPr lang="en-US"/>
              <a:t>Come to Jeff’s toolmaking session!!!!</a:t>
            </a:r>
          </a:p>
        </p:txBody>
      </p:sp>
    </p:spTree>
    <p:extLst>
      <p:ext uri="{BB962C8B-B14F-4D97-AF65-F5344CB8AC3E}">
        <p14:creationId xmlns:p14="http://schemas.microsoft.com/office/powerpoint/2010/main" val="345697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BFA9-D0A5-4E30-4D2D-3F03A078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Scale-out with PowerShell remoting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660A731-4B7A-FEF6-7FC2-072C0FD5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29" y="2681151"/>
            <a:ext cx="1944914" cy="195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E8A99097-F1FF-626C-68C5-E86707F4B59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6880">
            <a:off x="4109872" y="3143380"/>
            <a:ext cx="1951761" cy="4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4">
            <a:extLst>
              <a:ext uri="{FF2B5EF4-FFF2-40B4-BE49-F238E27FC236}">
                <a16:creationId xmlns:a16="http://schemas.microsoft.com/office/drawing/2014/main" id="{3645C7E3-9730-F223-49FF-E6E0F79EC6CE}"/>
              </a:ext>
            </a:extLst>
          </p:cNvPr>
          <p:cNvGrpSpPr>
            <a:grpSpLocks/>
          </p:cNvGrpSpPr>
          <p:nvPr/>
        </p:nvGrpSpPr>
        <p:grpSpPr bwMode="auto">
          <a:xfrm>
            <a:off x="6201620" y="1388905"/>
            <a:ext cx="4361543" cy="2992210"/>
            <a:chOff x="0" y="0"/>
            <a:chExt cx="4808" cy="3664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496751FC-9D6E-7F40-2C7A-CCD22D337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" y="933"/>
              <a:ext cx="4524" cy="2333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39000"/>
                  </a:srgbClr>
                </a:gs>
                <a:gs pos="100000">
                  <a:srgbClr val="FFFF00">
                    <a:alpha val="39000"/>
                  </a:srgbClr>
                </a:gs>
              </a:gsLst>
              <a:lin ang="5400000" scaled="1"/>
            </a:gradFill>
            <a:ln w="12700">
              <a:solidFill>
                <a:srgbClr val="4B4B4B">
                  <a:alpha val="38823"/>
                </a:srgbClr>
              </a:solidFill>
              <a:miter lim="800000"/>
              <a:headEnd/>
              <a:tailEnd/>
            </a:ln>
            <a:effectLst>
              <a:outerShdw blurRad="635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DF77D865-3774-B034-4BBF-B12EB58FF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808" cy="3664"/>
              <a:chOff x="0" y="0"/>
              <a:chExt cx="4808" cy="3664"/>
            </a:xfrm>
          </p:grpSpPr>
          <p:pic>
            <p:nvPicPr>
              <p:cNvPr id="23" name="Picture 5">
                <a:extLst>
                  <a:ext uri="{FF2B5EF4-FFF2-40B4-BE49-F238E27FC236}">
                    <a16:creationId xmlns:a16="http://schemas.microsoft.com/office/drawing/2014/main" id="{A3F745F5-EC4A-4E1D-2046-F998CC107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" y="831"/>
                <a:ext cx="4517" cy="2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Group 8">
                <a:extLst>
                  <a:ext uri="{FF2B5EF4-FFF2-40B4-BE49-F238E27FC236}">
                    <a16:creationId xmlns:a16="http://schemas.microsoft.com/office/drawing/2014/main" id="{755E08FF-F31E-3A4E-5797-3CCA382F6B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60"/>
                <a:ext cx="945" cy="1259"/>
                <a:chOff x="0" y="0"/>
                <a:chExt cx="945" cy="1259"/>
              </a:xfrm>
            </p:grpSpPr>
            <p:pic>
              <p:nvPicPr>
                <p:cNvPr id="29" name="Picture 6">
                  <a:extLst>
                    <a:ext uri="{FF2B5EF4-FFF2-40B4-BE49-F238E27FC236}">
                      <a16:creationId xmlns:a16="http://schemas.microsoft.com/office/drawing/2014/main" id="{8C026357-F121-2ACB-B91A-1B9991DC9C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45" cy="1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" name="Picture 7">
                  <a:extLst>
                    <a:ext uri="{FF2B5EF4-FFF2-40B4-BE49-F238E27FC236}">
                      <a16:creationId xmlns:a16="http://schemas.microsoft.com/office/drawing/2014/main" id="{CD7920F4-0597-255F-012F-81B6002E01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" y="751"/>
                  <a:ext cx="590" cy="4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5" name="Picture 9">
                <a:extLst>
                  <a:ext uri="{FF2B5EF4-FFF2-40B4-BE49-F238E27FC236}">
                    <a16:creationId xmlns:a16="http://schemas.microsoft.com/office/drawing/2014/main" id="{1BF2EBD7-859E-AD4A-8AD3-FE018DEB4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" y="0"/>
                <a:ext cx="1219" cy="1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10">
                <a:extLst>
                  <a:ext uri="{FF2B5EF4-FFF2-40B4-BE49-F238E27FC236}">
                    <a16:creationId xmlns:a16="http://schemas.microsoft.com/office/drawing/2014/main" id="{F79B6ED7-A38F-DCD0-8E5F-15765ED33B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" y="2365"/>
                <a:ext cx="874" cy="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11">
                <a:extLst>
                  <a:ext uri="{FF2B5EF4-FFF2-40B4-BE49-F238E27FC236}">
                    <a16:creationId xmlns:a16="http://schemas.microsoft.com/office/drawing/2014/main" id="{CE0D3478-FA17-BB4C-3C87-49F28C08C1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1" y="2473"/>
                <a:ext cx="901" cy="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12">
                <a:extLst>
                  <a:ext uri="{FF2B5EF4-FFF2-40B4-BE49-F238E27FC236}">
                    <a16:creationId xmlns:a16="http://schemas.microsoft.com/office/drawing/2014/main" id="{3EE43206-758E-D578-DCDC-E3C4CA12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6" y="752"/>
                <a:ext cx="1152" cy="1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31" name="Picture 15">
            <a:extLst>
              <a:ext uri="{FF2B5EF4-FFF2-40B4-BE49-F238E27FC236}">
                <a16:creationId xmlns:a16="http://schemas.microsoft.com/office/drawing/2014/main" id="{27342783-1D8F-F27A-D170-E850E17C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0" y="4481027"/>
            <a:ext cx="7646594" cy="196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Icon.png">
            <a:extLst>
              <a:ext uri="{FF2B5EF4-FFF2-40B4-BE49-F238E27FC236}">
                <a16:creationId xmlns:a16="http://schemas.microsoft.com/office/drawing/2014/main" id="{38F9BC0F-49C1-F2BA-0FB3-0BFDA57BCC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35" y="4143534"/>
            <a:ext cx="1357486" cy="387853"/>
          </a:xfrm>
          <a:prstGeom prst="rect">
            <a:avLst/>
          </a:prstGeom>
        </p:spPr>
      </p:pic>
      <p:pic>
        <p:nvPicPr>
          <p:cNvPr id="33" name="Picture 32" descr="Icon.png">
            <a:extLst>
              <a:ext uri="{FF2B5EF4-FFF2-40B4-BE49-F238E27FC236}">
                <a16:creationId xmlns:a16="http://schemas.microsoft.com/office/drawing/2014/main" id="{E7F75985-0EE1-974B-0D07-5EFFAE0C73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802" y="2685368"/>
            <a:ext cx="1357486" cy="387853"/>
          </a:xfrm>
          <a:prstGeom prst="rect">
            <a:avLst/>
          </a:prstGeom>
        </p:spPr>
      </p:pic>
      <p:pic>
        <p:nvPicPr>
          <p:cNvPr id="34" name="Picture 33" descr="Icon.png">
            <a:extLst>
              <a:ext uri="{FF2B5EF4-FFF2-40B4-BE49-F238E27FC236}">
                <a16:creationId xmlns:a16="http://schemas.microsoft.com/office/drawing/2014/main" id="{5B768E46-A9CA-206C-77A8-E3D61FECDA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06" y="2096137"/>
            <a:ext cx="1357486" cy="387853"/>
          </a:xfrm>
          <a:prstGeom prst="rect">
            <a:avLst/>
          </a:prstGeom>
        </p:spPr>
      </p:pic>
      <p:pic>
        <p:nvPicPr>
          <p:cNvPr id="35" name="Picture 34" descr="Icon.png">
            <a:extLst>
              <a:ext uri="{FF2B5EF4-FFF2-40B4-BE49-F238E27FC236}">
                <a16:creationId xmlns:a16="http://schemas.microsoft.com/office/drawing/2014/main" id="{564B4224-3026-FD63-5C76-A0F2EBF73F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67" y="2698461"/>
            <a:ext cx="1357486" cy="387853"/>
          </a:xfrm>
          <a:prstGeom prst="rect">
            <a:avLst/>
          </a:prstGeom>
        </p:spPr>
      </p:pic>
      <p:pic>
        <p:nvPicPr>
          <p:cNvPr id="36" name="Picture 35" descr="Icon.png">
            <a:extLst>
              <a:ext uri="{FF2B5EF4-FFF2-40B4-BE49-F238E27FC236}">
                <a16:creationId xmlns:a16="http://schemas.microsoft.com/office/drawing/2014/main" id="{6FB5DB2D-97C7-AC6C-7395-186890AA50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42" y="3968583"/>
            <a:ext cx="1357486" cy="3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28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CCF2-4D16-9149-E7EE-4DBD3926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Intelligent Shell - Predictive IntelliSense and Dynamic Help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FA9DFA-EB4A-8B1C-C09E-A77B7A2BAC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09600" y="1905000"/>
            <a:ext cx="97536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24573-2EEB-BFD7-4F14-9E976727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606312"/>
            <a:ext cx="7772400" cy="280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4751568"/>
      </p:ext>
    </p:extLst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FBA4-D51F-DB1D-2036-26BE1BB8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573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/>
              <a:t>Making PowerShell for you - Profiles</a:t>
            </a:r>
          </a:p>
        </p:txBody>
      </p:sp>
      <p:pic>
        <p:nvPicPr>
          <p:cNvPr id="6" name="Picture 5" descr="CNC lathe processing">
            <a:extLst>
              <a:ext uri="{FF2B5EF4-FFF2-40B4-BE49-F238E27FC236}">
                <a16:creationId xmlns:a16="http://schemas.microsoft.com/office/drawing/2014/main" id="{F6643D6E-B9D6-6525-0C86-AD277CC69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18" r="689" b="-1"/>
          <a:stretch/>
        </p:blipFill>
        <p:spPr>
          <a:xfrm>
            <a:off x="6172200" y="10"/>
            <a:ext cx="6019800" cy="6857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45B05-CBB6-C40D-392C-3DF3F18DF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5181600" cy="3671513"/>
          </a:xfrm>
        </p:spPr>
        <p:txBody>
          <a:bodyPr>
            <a:normAutofit/>
          </a:bodyPr>
          <a:lstStyle/>
          <a:p>
            <a:r>
              <a:rPr lang="en-US"/>
              <a:t>What’s a profile?</a:t>
            </a:r>
          </a:p>
          <a:p>
            <a:r>
              <a:rPr lang="en-US"/>
              <a:t>Configuring </a:t>
            </a:r>
            <a:r>
              <a:rPr lang="en-US" err="1"/>
              <a:t>PSReadLine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9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92D447-C4CB-56AA-38C1-4437FD4A562A}"/>
              </a:ext>
            </a:extLst>
          </p:cNvPr>
          <p:cNvSpPr txBox="1">
            <a:spLocks/>
          </p:cNvSpPr>
          <p:nvPr/>
        </p:nvSpPr>
        <p:spPr>
          <a:xfrm>
            <a:off x="5868557" y="1138036"/>
            <a:ext cx="5444382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/>
              <a:t>Profile basics</a:t>
            </a:r>
          </a:p>
        </p:txBody>
      </p:sp>
      <p:pic>
        <p:nvPicPr>
          <p:cNvPr id="12" name="Picture 5" descr="Working space background">
            <a:extLst>
              <a:ext uri="{FF2B5EF4-FFF2-40B4-BE49-F238E27FC236}">
                <a16:creationId xmlns:a16="http://schemas.microsoft.com/office/drawing/2014/main" id="{0FE6F793-A03A-C43F-F5EB-00C990CB1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63" r="-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2B2EBE-3953-7922-1247-80C1707B72A2}"/>
              </a:ext>
            </a:extLst>
          </p:cNvPr>
          <p:cNvSpPr txBox="1">
            <a:spLocks/>
          </p:cNvSpPr>
          <p:nvPr/>
        </p:nvSpPr>
        <p:spPr>
          <a:xfrm>
            <a:off x="5971697" y="1803042"/>
            <a:ext cx="5657926" cy="4339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In PowerShell, the profile script is used to customize the shell environment and define functions, aliases, and variables. The profile is a PowerShell script file that is executed when you start a PowerShell session, whether it's an interactive session or a script execution.</a:t>
            </a:r>
          </a:p>
          <a:p>
            <a:pPr fontAlgn="ctr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There are different profile scripts, in different locations, for the current user and all users on the system. PowerShell runs the profile scripts in the following order.</a:t>
            </a:r>
          </a:p>
          <a:p>
            <a:pPr fontAlgn="ctr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All Users, All Hosts</a:t>
            </a:r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All Users, Current Host</a:t>
            </a:r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Current User, All Hosts</a:t>
            </a:r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Current user, Current Host</a:t>
            </a:r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No profiles in remote sessions</a:t>
            </a:r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>
              <a:hlinkClick r:id="rId4"/>
            </a:endParaRPr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hlinkClick r:id="rId4"/>
              </a:rPr>
              <a:t>about Profiles - PowerShell | Microsoft Learn</a:t>
            </a:r>
            <a:endParaRPr lang="en-US" sz="1800" dirty="0"/>
          </a:p>
          <a:p>
            <a:pPr fontAlgn="ctr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750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18A1-73AD-9C16-ED5F-C21E95DC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3263-86D7-E137-ECF0-2C376C0E1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Alternative Credentials</a:t>
            </a:r>
          </a:p>
          <a:p>
            <a:r>
              <a:rPr lang="en-US"/>
              <a:t>Active Directory and more!</a:t>
            </a:r>
          </a:p>
        </p:txBody>
      </p:sp>
    </p:spTree>
    <p:extLst>
      <p:ext uri="{BB962C8B-B14F-4D97-AF65-F5344CB8AC3E}">
        <p14:creationId xmlns:p14="http://schemas.microsoft.com/office/powerpoint/2010/main" val="69393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5E22F-1D17-3EC9-3947-FDC0318B2B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Jason Helmick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0153E3-7799-7EBC-10B6-0C402CAE0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PowerShell PM - Microsoft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9F287-9418-9A7E-7C60-6525A4B18B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Jeff Hicks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07E69C-F4ED-CF8C-2245-1DB6029DD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Author, teacher, automation specialist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78CB49-3DF6-D8E1-502E-7EC9A34106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Sean Wheeler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130756-F50A-1A88-918E-1156DD0DAB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PowerShell docs - Microsoft</a:t>
            </a:r>
          </a:p>
        </p:txBody>
      </p:sp>
      <p:pic>
        <p:nvPicPr>
          <p:cNvPr id="16" name="Picture Placeholder 15" descr="A person in a black shirt&#10;&#10;Description automatically generated">
            <a:extLst>
              <a:ext uri="{FF2B5EF4-FFF2-40B4-BE49-F238E27FC236}">
                <a16:creationId xmlns:a16="http://schemas.microsoft.com/office/drawing/2014/main" id="{8643096E-55AA-7693-C069-3FBBA3A1DDE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6869" b="6869"/>
          <a:stretch>
            <a:fillRect/>
          </a:stretch>
        </p:blipFill>
        <p:spPr/>
      </p:pic>
      <p:pic>
        <p:nvPicPr>
          <p:cNvPr id="18" name="Picture Placeholder 17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D2BC2E42-4226-3D95-0010-31DFD6D53CE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3947" b="13947"/>
          <a:stretch>
            <a:fillRect/>
          </a:stretch>
        </p:blipFill>
        <p:spPr/>
      </p:pic>
      <p:pic>
        <p:nvPicPr>
          <p:cNvPr id="20" name="Picture Placeholder 19" descr="A person with a beard wearing headphones&#10;&#10;Description automatically generated">
            <a:extLst>
              <a:ext uri="{FF2B5EF4-FFF2-40B4-BE49-F238E27FC236}">
                <a16:creationId xmlns:a16="http://schemas.microsoft.com/office/drawing/2014/main" id="{1EFF16A4-15FA-7364-A219-186DB00B281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5603" b="56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9805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7B41-CC04-0AA6-FABE-BEB9C384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F7B21-C9F5-7A3F-0F78-42EA26238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Presentation archive - </a:t>
            </a:r>
            <a:r>
              <a:rPr lang="en-US" dirty="0" err="1">
                <a:hlinkClick r:id="rId2"/>
              </a:rPr>
              <a:t>sdwheeler</a:t>
            </a:r>
            <a:r>
              <a:rPr lang="en-US" dirty="0">
                <a:hlinkClick r:id="rId2"/>
              </a:rPr>
              <a:t> Presentation archive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PowerShell 101 | Microsoft 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Customizing your shell </a:t>
            </a:r>
            <a:r>
              <a:rPr lang="en-US" dirty="0" err="1">
                <a:hlinkClick r:id="rId4"/>
              </a:rPr>
              <a:t>environment|Microsoft</a:t>
            </a:r>
            <a:r>
              <a:rPr lang="en-US" dirty="0">
                <a:hlinkClick r:id="rId4"/>
              </a:rPr>
              <a:t> 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Using predictors in </a:t>
            </a:r>
            <a:r>
              <a:rPr lang="en-US" dirty="0" err="1">
                <a:hlinkClick r:id="rId5"/>
              </a:rPr>
              <a:t>PSReadLine</a:t>
            </a:r>
            <a:r>
              <a:rPr lang="en-US" dirty="0">
                <a:hlinkClick r:id="rId5"/>
              </a:rPr>
              <a:t>| Microsoft 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hlinkClick r:id="rId6"/>
              </a:rPr>
              <a:t>Using dynamic help|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8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Where can I get the slides?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8943" y="4419600"/>
            <a:ext cx="8740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https://github.com/theJasonHelmick/SpiceWorld</a:t>
            </a:r>
          </a:p>
        </p:txBody>
      </p:sp>
    </p:spTree>
    <p:extLst>
      <p:ext uri="{BB962C8B-B14F-4D97-AF65-F5344CB8AC3E}">
        <p14:creationId xmlns:p14="http://schemas.microsoft.com/office/powerpoint/2010/main" val="117889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00B9D69-DE56-E9DD-48BC-B151FA8F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560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14" name="Picture 13" descr="Spiral shell pattern">
            <a:extLst>
              <a:ext uri="{FF2B5EF4-FFF2-40B4-BE49-F238E27FC236}">
                <a16:creationId xmlns:a16="http://schemas.microsoft.com/office/drawing/2014/main" id="{D0DA0B6B-EF71-7B3A-3781-FACE7F0EE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60" r="5767"/>
          <a:stretch/>
        </p:blipFill>
        <p:spPr>
          <a:xfrm>
            <a:off x="6172200" y="10"/>
            <a:ext cx="6019800" cy="6857990"/>
          </a:xfrm>
          <a:prstGeom prst="rect">
            <a:avLst/>
          </a:prstGeom>
          <a:noFill/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DF15BA-4EE7-68EC-1F1E-577CF4D60F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166123"/>
            <a:ext cx="5181600" cy="390328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Don’t fear the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Installing PowerShell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Discovering useful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Getting help – Docs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Interactive versus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Intelligent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410678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C898-895A-D65D-B284-AFD614B6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fear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5D82B-2A7A-5749-593C-FDFA58A87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74449"/>
            <a:ext cx="5830111" cy="4064802"/>
          </a:xfr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/>
              <a:t>Native Commands work</a:t>
            </a:r>
          </a:p>
          <a:p>
            <a:pPr marL="342900" indent="-342900">
              <a:buChar char="•"/>
            </a:pPr>
            <a:r>
              <a:rPr lang="en-US"/>
              <a:t>Windows, macOS and Linux</a:t>
            </a:r>
          </a:p>
          <a:p>
            <a:pPr marL="342900" indent="-342900">
              <a:buChar char="•"/>
            </a:pPr>
            <a:r>
              <a:rPr lang="en-US"/>
              <a:t>Notepad, calc, ping, ipconfig, ifconfig, </a:t>
            </a:r>
            <a:r>
              <a:rPr lang="en-US" err="1"/>
              <a:t>mspaint</a:t>
            </a:r>
            <a:endParaRPr lang="en-US"/>
          </a:p>
          <a:p>
            <a:r>
              <a:rPr lang="en-US"/>
              <a:t>Common commands work!</a:t>
            </a:r>
          </a:p>
          <a:p>
            <a:pPr marL="342900" indent="-342900">
              <a:buChar char="•"/>
            </a:pPr>
            <a:r>
              <a:rPr lang="en-US" err="1"/>
              <a:t>dir</a:t>
            </a:r>
            <a:r>
              <a:rPr lang="en-US"/>
              <a:t>, </a:t>
            </a:r>
            <a:r>
              <a:rPr lang="en-US" err="1"/>
              <a:t>cls</a:t>
            </a:r>
            <a:r>
              <a:rPr lang="en-US"/>
              <a:t>, type, help == ls, clear, cat, man</a:t>
            </a:r>
          </a:p>
          <a:p>
            <a:r>
              <a:rPr lang="en-US"/>
              <a:t>PowerShell commands (cmdlets)</a:t>
            </a:r>
          </a:p>
          <a:p>
            <a:pPr marL="342900" indent="-342900">
              <a:buChar char="•"/>
            </a:pPr>
            <a:r>
              <a:rPr lang="en-US"/>
              <a:t>Verb–Noun - </a:t>
            </a:r>
            <a:r>
              <a:rPr lang="en-US" err="1"/>
              <a:t>DoWhat</a:t>
            </a:r>
            <a:r>
              <a:rPr lang="en-US"/>
              <a:t>–</a:t>
            </a:r>
            <a:r>
              <a:rPr lang="en-US" err="1"/>
              <a:t>ToWho</a:t>
            </a:r>
            <a:endParaRPr lang="en-US"/>
          </a:p>
          <a:p>
            <a:pPr marL="342900" indent="-342900">
              <a:buChar char="•"/>
            </a:pPr>
            <a:r>
              <a:rPr lang="en-US"/>
              <a:t>Aliases </a:t>
            </a:r>
            <a:r>
              <a:rPr lang="en-US" err="1"/>
              <a:t>dir</a:t>
            </a:r>
            <a:r>
              <a:rPr lang="en-US"/>
              <a:t>, </a:t>
            </a:r>
            <a:r>
              <a:rPr lang="en-US" err="1"/>
              <a:t>cls</a:t>
            </a:r>
            <a:r>
              <a:rPr lang="en-US"/>
              <a:t>, type, help – </a:t>
            </a:r>
            <a:r>
              <a:rPr lang="en-US">
                <a:sym typeface="Wingdings" pitchFamily="2" charset="2"/>
              </a:rPr>
              <a:t>Get-Alias</a:t>
            </a:r>
            <a:endParaRPr lang="en-US"/>
          </a:p>
          <a:p>
            <a:r>
              <a:rPr lang="en-US"/>
              <a:t>Help!</a:t>
            </a:r>
          </a:p>
          <a:p>
            <a:pPr marL="114300" indent="-342900">
              <a:buChar char="•"/>
            </a:pPr>
            <a:r>
              <a:rPr lang="en-US"/>
              <a:t>Get-Help, Get-Command</a:t>
            </a:r>
          </a:p>
          <a:p>
            <a:r>
              <a:rPr lang="en-US"/>
              <a:t>Drive to your destination</a:t>
            </a:r>
          </a:p>
          <a:p>
            <a:pPr marL="114300" indent="-342900">
              <a:buChar char="•"/>
            </a:pPr>
            <a:r>
              <a:rPr lang="en-US"/>
              <a:t>Get-</a:t>
            </a:r>
            <a:r>
              <a:rPr lang="en-US" err="1"/>
              <a:t>PSdrive</a:t>
            </a:r>
            <a:endParaRPr lang="en-US"/>
          </a:p>
        </p:txBody>
      </p:sp>
      <p:pic>
        <p:nvPicPr>
          <p:cNvPr id="5" name="Picture 4" descr="A group of men playing instruments&#10;&#10;Description automatically generated">
            <a:extLst>
              <a:ext uri="{FF2B5EF4-FFF2-40B4-BE49-F238E27FC236}">
                <a16:creationId xmlns:a16="http://schemas.microsoft.com/office/drawing/2014/main" id="{1EE4DA8A-65F6-44C0-66F8-5FFB8D9E4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618" y="2161514"/>
            <a:ext cx="4514335" cy="25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3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162F-7A06-6849-0D75-92247218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So, why is PS 7 not in Windows?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B5313-A4C6-EC46-6014-070F70DB3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and white background with text&#10;&#10;Description automatically generated">
            <a:extLst>
              <a:ext uri="{FF2B5EF4-FFF2-40B4-BE49-F238E27FC236}">
                <a16:creationId xmlns:a16="http://schemas.microsoft.com/office/drawing/2014/main" id="{708DB506-BBFF-409B-DC28-9F6DD101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4449"/>
            <a:ext cx="10799133" cy="322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PowerShell 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2979" y="5842337"/>
            <a:ext cx="9653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https://learn.microsoft.com/powershell/scripting/install/installing-powershell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AF325B-8676-2EFD-541E-78BE7492B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0" y="1496723"/>
            <a:ext cx="9874925" cy="4266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40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4B312-21B3-B071-9A98-DA77E3A5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84688"/>
            <a:ext cx="10972800" cy="540727"/>
          </a:xfrm>
        </p:spPr>
        <p:txBody>
          <a:bodyPr>
            <a:normAutofit fontScale="90000"/>
          </a:bodyPr>
          <a:lstStyle/>
          <a:p>
            <a:r>
              <a:rPr lang="en-US"/>
              <a:t>PowerShell versions side-by-side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506E45-2E26-1BCC-ED09-FD3C50FE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24" y="1125415"/>
            <a:ext cx="8272229" cy="491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611243"/>
      </p:ext>
    </p:extLst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A75F-0539-2724-A1A8-A1B9B77B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6AE85-7728-1833-58FA-EA400E7E8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Modules!</a:t>
            </a:r>
          </a:p>
          <a:p>
            <a:pPr lvl="1"/>
            <a:r>
              <a:rPr lang="en-US" dirty="0"/>
              <a:t>Built-in</a:t>
            </a:r>
          </a:p>
          <a:p>
            <a:pPr lvl="1"/>
            <a:r>
              <a:rPr lang="en-US" dirty="0"/>
              <a:t>Ships with MS Products</a:t>
            </a:r>
          </a:p>
          <a:p>
            <a:pPr lvl="1"/>
            <a:r>
              <a:rPr lang="en-US" dirty="0"/>
              <a:t>The PowerShell Gallery</a:t>
            </a:r>
          </a:p>
          <a:p>
            <a:r>
              <a:rPr lang="en-US" dirty="0"/>
              <a:t>Finding commands on your system</a:t>
            </a:r>
          </a:p>
          <a:p>
            <a:pPr lvl="1"/>
            <a:r>
              <a:rPr lang="en-US" dirty="0"/>
              <a:t>Get-Command, Get-Module, Import-Module</a:t>
            </a:r>
          </a:p>
          <a:p>
            <a:pPr indent="-228600"/>
            <a:r>
              <a:rPr lang="en-US" dirty="0"/>
              <a:t>Finding modules to install</a:t>
            </a:r>
          </a:p>
          <a:p>
            <a:pPr lvl="1"/>
            <a:r>
              <a:rPr lang="en-US" dirty="0"/>
              <a:t>Module browser</a:t>
            </a:r>
          </a:p>
          <a:p>
            <a:pPr lvl="1"/>
            <a:r>
              <a:rPr lang="en-US" dirty="0"/>
              <a:t>PowerShell Gallery</a:t>
            </a:r>
          </a:p>
          <a:p>
            <a:pPr lvl="2"/>
            <a:r>
              <a:rPr lang="en-US" dirty="0"/>
              <a:t>Using </a:t>
            </a:r>
            <a:r>
              <a:rPr lang="en-US" dirty="0" err="1"/>
              <a:t>PSResourceGet</a:t>
            </a:r>
            <a:r>
              <a:rPr lang="en-US" dirty="0"/>
              <a:t> or </a:t>
            </a:r>
            <a:r>
              <a:rPr lang="en-US" dirty="0" err="1"/>
              <a:t>PowerShellGet</a:t>
            </a:r>
            <a:endParaRPr lang="en-US" dirty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30639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Master">
  <a:themeElements>
    <a:clrScheme name="Custom 1">
      <a:dk1>
        <a:srgbClr val="000000"/>
      </a:dk1>
      <a:lt1>
        <a:srgbClr val="FFFFFF"/>
      </a:lt1>
      <a:dk2>
        <a:srgbClr val="E6342E"/>
      </a:dk2>
      <a:lt2>
        <a:srgbClr val="FFFFFF"/>
      </a:lt2>
      <a:accent1>
        <a:srgbClr val="4784DA"/>
      </a:accent1>
      <a:accent2>
        <a:srgbClr val="F7A330"/>
      </a:accent2>
      <a:accent3>
        <a:srgbClr val="2CED97"/>
      </a:accent3>
      <a:accent4>
        <a:srgbClr val="E957BA"/>
      </a:accent4>
      <a:accent5>
        <a:srgbClr val="444547"/>
      </a:accent5>
      <a:accent6>
        <a:srgbClr val="CD3428"/>
      </a:accent6>
      <a:hlink>
        <a:srgbClr val="4784DA"/>
      </a:hlink>
      <a:folHlink>
        <a:srgbClr val="5299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iceWorld2021_FINAL" id="{C80539A2-C64A-134E-89BB-715978423D80}" vid="{CD0A63D4-D768-A84B-A3EE-AD366DCF9D08}"/>
    </a:ext>
  </a:extLst>
</a:theme>
</file>

<file path=ppt/theme/theme2.xml><?xml version="1.0" encoding="utf-8"?>
<a:theme xmlns:a="http://schemas.openxmlformats.org/drawingml/2006/main" name="White Master">
  <a:themeElements>
    <a:clrScheme name="SW2022">
      <a:dk1>
        <a:srgbClr val="000000"/>
      </a:dk1>
      <a:lt1>
        <a:srgbClr val="FFFFFF"/>
      </a:lt1>
      <a:dk2>
        <a:srgbClr val="E6342E"/>
      </a:dk2>
      <a:lt2>
        <a:srgbClr val="FFFFFF"/>
      </a:lt2>
      <a:accent1>
        <a:srgbClr val="4784DA"/>
      </a:accent1>
      <a:accent2>
        <a:srgbClr val="F7A330"/>
      </a:accent2>
      <a:accent3>
        <a:srgbClr val="2CED97"/>
      </a:accent3>
      <a:accent4>
        <a:srgbClr val="E957BA"/>
      </a:accent4>
      <a:accent5>
        <a:srgbClr val="444547"/>
      </a:accent5>
      <a:accent6>
        <a:srgbClr val="CD3428"/>
      </a:accent6>
      <a:hlink>
        <a:srgbClr val="4784DA"/>
      </a:hlink>
      <a:folHlink>
        <a:srgbClr val="5299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2021_FINAL" id="{C80539A2-C64A-134E-89BB-715978423D80}" vid="{788A6B10-15B9-2C47-9E95-CFA96AA03E8E}"/>
    </a:ext>
  </a:extLst>
</a:theme>
</file>

<file path=ppt/theme/theme3.xml><?xml version="1.0" encoding="utf-8"?>
<a:theme xmlns:a="http://schemas.openxmlformats.org/drawingml/2006/main" name="Content Master">
  <a:themeElements>
    <a:clrScheme name="SW2022">
      <a:dk1>
        <a:srgbClr val="000000"/>
      </a:dk1>
      <a:lt1>
        <a:srgbClr val="FFFFFF"/>
      </a:lt1>
      <a:dk2>
        <a:srgbClr val="E6342E"/>
      </a:dk2>
      <a:lt2>
        <a:srgbClr val="FFFFFF"/>
      </a:lt2>
      <a:accent1>
        <a:srgbClr val="4784DA"/>
      </a:accent1>
      <a:accent2>
        <a:srgbClr val="F7A330"/>
      </a:accent2>
      <a:accent3>
        <a:srgbClr val="2CED97"/>
      </a:accent3>
      <a:accent4>
        <a:srgbClr val="E957BA"/>
      </a:accent4>
      <a:accent5>
        <a:srgbClr val="444547"/>
      </a:accent5>
      <a:accent6>
        <a:srgbClr val="CD3428"/>
      </a:accent6>
      <a:hlink>
        <a:srgbClr val="4784DA"/>
      </a:hlink>
      <a:folHlink>
        <a:srgbClr val="5299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2021_FINAL" id="{C80539A2-C64A-134E-89BB-715978423D80}" vid="{FB6DADA1-4F24-1F40-A16E-1B4019AF220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1050</Words>
  <Application>Microsoft Office PowerPoint</Application>
  <PresentationFormat>Widescreen</PresentationFormat>
  <Paragraphs>188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Aptos</vt:lpstr>
      <vt:lpstr>Arial</vt:lpstr>
      <vt:lpstr>Arial Bold</vt:lpstr>
      <vt:lpstr>Calibri</vt:lpstr>
      <vt:lpstr>Century Gothic</vt:lpstr>
      <vt:lpstr>Franklin Gothic Book</vt:lpstr>
      <vt:lpstr>Franklin Gothic Medium</vt:lpstr>
      <vt:lpstr>Gotham Book</vt:lpstr>
      <vt:lpstr>Gotham Medium</vt:lpstr>
      <vt:lpstr>Helvetica</vt:lpstr>
      <vt:lpstr>Segoe UI Light</vt:lpstr>
      <vt:lpstr>Black Master</vt:lpstr>
      <vt:lpstr>White Master</vt:lpstr>
      <vt:lpstr>Content Master</vt:lpstr>
      <vt:lpstr>PowerShell </vt:lpstr>
      <vt:lpstr>Jason Helmick</vt:lpstr>
      <vt:lpstr>Where can I get the slides?</vt:lpstr>
      <vt:lpstr>Agenda</vt:lpstr>
      <vt:lpstr>Don’t fear the shell</vt:lpstr>
      <vt:lpstr>So, why is PS 7 not in Windows?</vt:lpstr>
      <vt:lpstr>Installing PowerShell 7</vt:lpstr>
      <vt:lpstr>PowerShell versions side-by-side</vt:lpstr>
      <vt:lpstr>Command discovery</vt:lpstr>
      <vt:lpstr>Help!</vt:lpstr>
      <vt:lpstr>Understanding Syntax</vt:lpstr>
      <vt:lpstr>Real-World using Help </vt:lpstr>
      <vt:lpstr>Interactive versus Automation</vt:lpstr>
      <vt:lpstr>Creating simple batch-style scripts</vt:lpstr>
      <vt:lpstr>Scale-out with PowerShell remoting</vt:lpstr>
      <vt:lpstr>Intelligent Shell - Predictive IntelliSense and Dynamic Help</vt:lpstr>
      <vt:lpstr>Making PowerShell for you - Profiles</vt:lpstr>
      <vt:lpstr>PowerPoint Presentation</vt:lpstr>
      <vt:lpstr>Advanced fun</vt:lpstr>
      <vt:lpstr>More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Helmick</dc:creator>
  <cp:lastModifiedBy>Sean Wheeler</cp:lastModifiedBy>
  <cp:revision>68</cp:revision>
  <dcterms:created xsi:type="dcterms:W3CDTF">2023-08-24T16:14:43Z</dcterms:created>
  <dcterms:modified xsi:type="dcterms:W3CDTF">2023-09-05T18:45:30Z</dcterms:modified>
</cp:coreProperties>
</file>